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57" r:id="rId5"/>
    <p:sldId id="272" r:id="rId6"/>
    <p:sldId id="271" r:id="rId7"/>
    <p:sldId id="259" r:id="rId8"/>
    <p:sldId id="261" r:id="rId9"/>
    <p:sldId id="262" r:id="rId10"/>
    <p:sldId id="264" r:id="rId11"/>
    <p:sldId id="260" r:id="rId12"/>
    <p:sldId id="266" r:id="rId13"/>
    <p:sldId id="267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4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6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7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1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2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3A4B-5A98-4F3F-87AF-06C29F43398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4322-78D4-4402-B6EB-531CBFFB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ГБОУ «Комплексный реабилитационно-образовательный центр для детей с нарушениями слуха и зрения"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Владикавказ РСО-Алания»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Здоровое питание. Соки</a:t>
            </a:r>
            <a:b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Байцаева</a:t>
            </a:r>
            <a:r>
              <a:rPr lang="ru-RU" sz="2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Людмила </a:t>
            </a:r>
            <a:r>
              <a:rPr lang="ru-RU" sz="2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Алборовна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оки\со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2037520"/>
            <a:ext cx="8820472" cy="46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0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Апельсиновый сок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Autofit/>
          </a:bodyPr>
          <a:lstStyle/>
          <a:p>
            <a:r>
              <a:rPr lang="ru-RU" b="1" dirty="0"/>
              <a:t>Богат витамином С, снижает заболеваемость раком желудка, рта и горла на 50%. Дерматологи рекомендуют даже втирать его в кожу, чтобы быть здоровыми, и кожа будет всегда молодой.</a:t>
            </a:r>
            <a:endParaRPr lang="ru-RU" dirty="0"/>
          </a:p>
        </p:txBody>
      </p:sp>
      <p:pic>
        <p:nvPicPr>
          <p:cNvPr id="5122" name="Picture 2" descr="F:\соки\Orange_fruit_Juice_Fruit_443369_1920x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5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Соки бывают </a:t>
            </a: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фруктовые     </a:t>
            </a:r>
            <a:r>
              <a:rPr lang="ru-RU" sz="6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овощные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85974"/>
            <a:ext cx="4038600" cy="46553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2085974"/>
            <a:ext cx="4186808" cy="46553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glamlemon.ru/uploads/posts/2012-11/1353772094_polezny-li-so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5974"/>
            <a:ext cx="8064896" cy="321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10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Соки бывают </a:t>
            </a: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фруктовые     </a:t>
            </a:r>
            <a:r>
              <a:rPr lang="ru-RU" sz="6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овощные</a:t>
            </a:r>
            <a:endParaRPr lang="ru-RU" sz="6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82453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Персиковый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Вишнёвый сок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Грушевый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Гранатовый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Ананасовый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Грейпфрутовый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Яблочный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Абрикосовый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Виноградный сок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388296" cy="504056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Арбузный сок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Томатный сок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Свекольный сок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Капустный сок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Тыквенный сок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Картофельный сок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Огуречный сок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Морковный сок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делают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яблочный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гранатовый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ананасовый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абрикосовый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виноградный сок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морковный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персиковый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вишнёвый 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лимонный сок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свекольный сок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Из: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ананасов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свеклы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винограда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яблок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вишни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лимонов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абрикосов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граната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морковок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427984" y="1628800"/>
            <a:ext cx="4032448" cy="494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8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сока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Задание Опиши по плану свойства сока.</a:t>
            </a:r>
          </a:p>
          <a:p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1. Цвет- </a:t>
            </a:r>
          </a:p>
          <a:p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Запах- </a:t>
            </a:r>
          </a:p>
          <a:p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Вкус-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6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Напишите отчёт о проделанной работе.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Выучите словарь.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27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сегодня у тебя получилось?</a:t>
            </a:r>
          </a:p>
          <a:p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тебе не понравилось на уроке?</a:t>
            </a:r>
          </a:p>
        </p:txBody>
      </p:sp>
    </p:spTree>
    <p:extLst>
      <p:ext uri="{BB962C8B-B14F-4D97-AF65-F5344CB8AC3E}">
        <p14:creationId xmlns:p14="http://schemas.microsoft.com/office/powerpoint/2010/main" val="28426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будем делать сегодня?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Сегодня будем готовить соки, исследовать - описывать свойства, отвечать на вопросы, читать, писать, рисовать, угощать гостей соками, пить соки, танцевать.</a:t>
            </a:r>
          </a:p>
        </p:txBody>
      </p:sp>
    </p:spTree>
    <p:extLst>
      <p:ext uri="{BB962C8B-B14F-4D97-AF65-F5344CB8AC3E}">
        <p14:creationId xmlns:p14="http://schemas.microsoft.com/office/powerpoint/2010/main" val="68730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 ли соки?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Пить сок надо свежевыжатым. Через 5 минут после приготовления сока. Пить надо сок  мелкими глоточками. Свекольный сок пить сразу много нельзя. </a:t>
            </a:r>
          </a:p>
        </p:txBody>
      </p:sp>
    </p:spTree>
    <p:extLst>
      <p:ext uri="{BB962C8B-B14F-4D97-AF65-F5344CB8AC3E}">
        <p14:creationId xmlns:p14="http://schemas.microsoft.com/office/powerpoint/2010/main" val="38526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dabezvreda.ru/upf/edabezvreda_17132402179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58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выжималка, фартук, к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сынка, п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тенце, апельсин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вый сок, м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рковный сок, ябл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чный сок, лимонный сок, приг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товьте сок, п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режьте ябл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ки, к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нсервный зав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д, фрукты, ов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щи, свекольный сок, налейте сок в стакан, п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дайте сок г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стям, п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пробуйте сок на вкус, свойства сока, выбери сок.</a:t>
            </a:r>
          </a:p>
        </p:txBody>
      </p:sp>
    </p:spTree>
    <p:extLst>
      <p:ext uri="{BB962C8B-B14F-4D97-AF65-F5344CB8AC3E}">
        <p14:creationId xmlns:p14="http://schemas.microsoft.com/office/powerpoint/2010/main" val="338243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работать по плану.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работы.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Помыть фрукты и овощи.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Почистить овощи и фрукты.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Порезать …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Положить фрукты в соковыжималку и отжать сок.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Налить в стакан и в кружку для пробы.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Описать свойства сока.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Вам понравился сок?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Напишите дома отчёт о проделанной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119267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Морковный сок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17227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Улучшает зрение, укрепляет организм помогает при лечении язвы желудка, рака, туберкулеза. Улучшает аппетит, укрепляет зубы.</a:t>
            </a:r>
            <a:endParaRPr lang="ru-RU" sz="3600" dirty="0"/>
          </a:p>
        </p:txBody>
      </p:sp>
      <p:pic>
        <p:nvPicPr>
          <p:cNvPr id="2050" name="Picture 2" descr="F:\соки\морковный с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2484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2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Свекольный сок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46449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полезен при запорах, болезнях сердца и желудочно-кишечного тракта, а также способен понижать давление, нормализует цикл.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соки\свеколь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808"/>
            <a:ext cx="353853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4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ru-RU" sz="8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Яблочный сок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5184576"/>
          </a:xfrm>
        </p:spPr>
        <p:txBody>
          <a:bodyPr>
            <a:normAutofit fontScale="85000" lnSpcReduction="20000"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sz="3500" b="1" dirty="0"/>
              <a:t>мочегонное средство. Особенно полезен для людей интеллектуального труда.  Сок также рекомендуется при инфекционных заболеваниях, простуде и лечении гнойных ран.</a:t>
            </a:r>
            <a:endParaRPr lang="ru-RU" sz="35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соки\яблоч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56792"/>
            <a:ext cx="404177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65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445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ГБОУ «Комплексный реабилитационно-образовательный центр для детей с нарушениями слуха и зрения" г. Владикавказ РСО-Алания»  Тема: Здоровое питание. Соки Подготовила Байцаева Людмила Алборовна</vt:lpstr>
      <vt:lpstr>Что будем делать сегодня?</vt:lpstr>
      <vt:lpstr>Полезны ли соки?</vt:lpstr>
      <vt:lpstr>Презентация PowerPoint</vt:lpstr>
      <vt:lpstr>Словарная работа</vt:lpstr>
      <vt:lpstr>Будем работать по плану.</vt:lpstr>
      <vt:lpstr>Морковный сок</vt:lpstr>
      <vt:lpstr>Свекольный сок</vt:lpstr>
      <vt:lpstr>Яблочный сок </vt:lpstr>
      <vt:lpstr>Апельсиновый сок</vt:lpstr>
      <vt:lpstr> Соки бывают  фруктовые     овощные</vt:lpstr>
      <vt:lpstr> Соки бывают  фруктовые     овощные</vt:lpstr>
      <vt:lpstr>Из чего делают </vt:lpstr>
      <vt:lpstr>Свойства сока</vt:lpstr>
      <vt:lpstr>Домашнее задание</vt:lpstr>
      <vt:lpstr>Рефлексия.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Соки</dc:title>
  <dc:creator>Людмила</dc:creator>
  <cp:lastModifiedBy>Хакер</cp:lastModifiedBy>
  <cp:revision>17</cp:revision>
  <dcterms:created xsi:type="dcterms:W3CDTF">2019-03-19T18:24:52Z</dcterms:created>
  <dcterms:modified xsi:type="dcterms:W3CDTF">2020-02-11T06:21:33Z</dcterms:modified>
</cp:coreProperties>
</file>