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57" r:id="rId7"/>
    <p:sldId id="268" r:id="rId8"/>
    <p:sldId id="263" r:id="rId9"/>
    <p:sldId id="264" r:id="rId10"/>
    <p:sldId id="265" r:id="rId11"/>
    <p:sldId id="269" r:id="rId12"/>
    <p:sldId id="270" r:id="rId13"/>
    <p:sldId id="271" r:id="rId14"/>
    <p:sldId id="272" r:id="rId15"/>
    <p:sldId id="273" r:id="rId16"/>
    <p:sldId id="274" r:id="rId17"/>
    <p:sldId id="26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00CC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05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2F14B-2ECA-47B3-BDE9-4F1AB8BC854C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AFB9-94AC-47E9-9B13-0E0A74798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2F14B-2ECA-47B3-BDE9-4F1AB8BC854C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AFB9-94AC-47E9-9B13-0E0A74798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2F14B-2ECA-47B3-BDE9-4F1AB8BC854C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AFB9-94AC-47E9-9B13-0E0A74798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2F14B-2ECA-47B3-BDE9-4F1AB8BC854C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AFB9-94AC-47E9-9B13-0E0A74798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2F14B-2ECA-47B3-BDE9-4F1AB8BC854C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AFB9-94AC-47E9-9B13-0E0A74798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2F14B-2ECA-47B3-BDE9-4F1AB8BC854C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AFB9-94AC-47E9-9B13-0E0A74798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2F14B-2ECA-47B3-BDE9-4F1AB8BC854C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AFB9-94AC-47E9-9B13-0E0A74798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2F14B-2ECA-47B3-BDE9-4F1AB8BC854C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AFB9-94AC-47E9-9B13-0E0A74798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2F14B-2ECA-47B3-BDE9-4F1AB8BC854C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AFB9-94AC-47E9-9B13-0E0A74798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2F14B-2ECA-47B3-BDE9-4F1AB8BC854C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AFB9-94AC-47E9-9B13-0E0A74798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12F14B-2ECA-47B3-BDE9-4F1AB8BC854C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4AFB9-94AC-47E9-9B13-0E0A74798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12F14B-2ECA-47B3-BDE9-4F1AB8BC854C}" type="datetimeFigureOut">
              <a:rPr lang="ru-RU" smtClean="0"/>
              <a:pPr/>
              <a:t>16.09.2019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4AFB9-94AC-47E9-9B13-0E0A74798F5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979712" y="188641"/>
            <a:ext cx="4752528" cy="1440159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00CC00"/>
                </a:solidFill>
                <a:latin typeface="Monotype Corsiva" pitchFamily="66" charset="0"/>
              </a:rPr>
              <a:t>БЕРЁЗА </a:t>
            </a:r>
            <a:r>
              <a:rPr lang="ru-RU" sz="1600" b="1" dirty="0" smtClean="0">
                <a:latin typeface="Monotype Corsiva" pitchFamily="66" charset="0"/>
              </a:rPr>
              <a:t/>
            </a:r>
            <a:br>
              <a:rPr lang="ru-RU" sz="1600" b="1" dirty="0" smtClean="0">
                <a:latin typeface="Monotype Corsiva" pitchFamily="66" charset="0"/>
              </a:rPr>
            </a:b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символ РОССИИ</a:t>
            </a:r>
            <a:endParaRPr lang="ru-RU" sz="16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536" y="2564904"/>
            <a:ext cx="2088232" cy="36004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CC00"/>
                </a:solidFill>
                <a:latin typeface="Times New Roman" pitchFamily="18" charset="0"/>
                <a:cs typeface="Times New Roman" pitchFamily="18" charset="0"/>
              </a:rPr>
              <a:t>Берёза –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символ РОССИИ- прекрасной, светлой, великой русской земли! </a:t>
            </a:r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700808"/>
            <a:ext cx="2520280" cy="4813736"/>
          </a:xfrm>
          <a:prstGeom prst="rect">
            <a:avLst/>
          </a:prstGeom>
          <a:noFill/>
        </p:spPr>
      </p:pic>
      <p:pic>
        <p:nvPicPr>
          <p:cNvPr id="11272" name="Picture 8" descr="ÐÐ°ÑÑÐ¸Ð½ÐºÐ¸ Ð¿Ð¾ Ð·Ð°Ð¿ÑÐ¾ÑÑ Ð¤Ð¾ÑÐ¾ Ð±ÐµÑÐµÐ·Ð¾Ð²Ð¾Ð¹ Ð²ÐµÑÐºÐ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7578" y="188640"/>
            <a:ext cx="3026422" cy="2088232"/>
          </a:xfrm>
          <a:prstGeom prst="rect">
            <a:avLst/>
          </a:prstGeom>
          <a:noFill/>
        </p:spPr>
      </p:pic>
      <p:pic>
        <p:nvPicPr>
          <p:cNvPr id="11276" name="Picture 12" descr="ÐÐ°ÑÑÐ¸Ð½ÐºÐ¸ Ð¿Ð¾ Ð·Ð°Ð¿ÑÐ¾ÑÑ Ð¤Ð¾ÑÐ¾ Ð±ÐµÑÐµÐ·Ð¾Ð²Ð¾Ð¹ Ð²ÐµÑÐºÐ¸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14790">
            <a:off x="179512" y="188640"/>
            <a:ext cx="2245777" cy="2232248"/>
          </a:xfrm>
          <a:prstGeom prst="rect">
            <a:avLst/>
          </a:prstGeom>
          <a:noFill/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ÐÑÐ°Ð°Ðº ÐÐµÐ²Ð¸ÑÐ°Ð½. ÐÐ¾Ð»Ð¾ÑÐ°Ñ Ð¾ÑÐµÐ½Ñ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ÐÐ°ÑÑÐ¸Ð½ÐºÐ¸ Ð¿Ð¾ Ð·Ð°Ð¿ÑÐ¾ÑÑ ÑÐ¾Ð½ ÑÐ²ÐµÑÐ»Ð¾ Ð¶ÐµÐ»ÑÑÐ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44208" y="3933056"/>
            <a:ext cx="2699792" cy="2193107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</a:t>
            </a:r>
            <a:r>
              <a:rPr lang="ru-RU" dirty="0" smtClean="0"/>
              <a:t>   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 </a:t>
            </a:r>
            <a:r>
              <a:rPr lang="ru-RU" b="1" dirty="0" smtClean="0">
                <a:solidFill>
                  <a:srgbClr val="FF0000"/>
                </a:solidFill>
              </a:rPr>
              <a:t>    Малкина</a:t>
            </a:r>
          </a:p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     Алиса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C:\Users\Work\Desktop\20190916_1223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0"/>
            <a:ext cx="568863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Work\Desktop\20190916_1223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324528" cy="699339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948264" y="5229200"/>
            <a:ext cx="2195736" cy="136815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dirty="0" smtClean="0">
                <a:solidFill>
                  <a:srgbClr val="00CC00"/>
                </a:solidFill>
              </a:rPr>
              <a:t>    </a:t>
            </a:r>
            <a:r>
              <a:rPr lang="ru-RU" b="1" dirty="0" smtClean="0">
                <a:solidFill>
                  <a:srgbClr val="C00000"/>
                </a:solidFill>
              </a:rPr>
              <a:t>Бондарь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smtClean="0">
                <a:solidFill>
                  <a:srgbClr val="C00000"/>
                </a:solidFill>
              </a:rPr>
              <a:t>  </a:t>
            </a:r>
            <a:r>
              <a:rPr lang="ru-RU" b="1" dirty="0" err="1" smtClean="0">
                <a:solidFill>
                  <a:srgbClr val="C00000"/>
                </a:solidFill>
              </a:rPr>
              <a:t>Миланья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3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ÐÐ°ÑÑÐ¸Ð½ÐºÐ¸ Ð¿Ð¾ Ð·Ð°Ð¿ÑÐ¾ÑÑ ÑÐ¾Ð½ ÑÐ²ÐµÑÐ»Ð¾ Ð¶ÐµÐ»ÑÑÐ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7101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24328" y="2132856"/>
            <a:ext cx="360040" cy="3096344"/>
          </a:xfrm>
        </p:spPr>
        <p:txBody>
          <a:bodyPr>
            <a:normAutofit/>
          </a:bodyPr>
          <a:lstStyle/>
          <a:p>
            <a:r>
              <a:rPr lang="ru-RU" sz="3000" b="1" dirty="0" smtClean="0">
                <a:solidFill>
                  <a:schemeClr val="tx2">
                    <a:lumMod val="75000"/>
                  </a:schemeClr>
                </a:solidFill>
              </a:rPr>
              <a:t>группа</a:t>
            </a:r>
            <a:endParaRPr lang="ru-RU" sz="3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732240" y="548680"/>
            <a:ext cx="504056" cy="612068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  Подготовительная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6626" name="Picture 2" descr="C:\Users\Work\Desktop\20190916_122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6516216" cy="6974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Work\Desktop\20190916_1223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99392"/>
            <a:ext cx="9276522" cy="6957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092280" y="1772817"/>
            <a:ext cx="2051720" cy="1728192"/>
          </a:xfrm>
        </p:spPr>
        <p:txBody>
          <a:bodyPr/>
          <a:lstStyle/>
          <a:p>
            <a:pPr>
              <a:buNone/>
            </a:pPr>
            <a:r>
              <a:rPr lang="ru-RU" b="1" dirty="0" smtClean="0"/>
              <a:t>   </a:t>
            </a:r>
            <a:r>
              <a:rPr lang="ru-RU" b="1" dirty="0" smtClean="0">
                <a:solidFill>
                  <a:srgbClr val="002060"/>
                </a:solidFill>
              </a:rPr>
              <a:t>Колобов</a:t>
            </a:r>
          </a:p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    Степан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200"/>
                            </p:stCondLst>
                            <p:childTnLst>
                              <p:par>
                                <p:cTn id="1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8885" y="-1137116"/>
            <a:ext cx="6846231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04248" y="4869160"/>
            <a:ext cx="1882552" cy="1257003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FF0000"/>
                </a:solidFill>
              </a:rPr>
              <a:t>   </a:t>
            </a:r>
            <a:r>
              <a:rPr lang="ru-RU" b="1" dirty="0" smtClean="0">
                <a:solidFill>
                  <a:srgbClr val="9900CC"/>
                </a:solidFill>
              </a:rPr>
              <a:t>Рысева</a:t>
            </a:r>
          </a:p>
          <a:p>
            <a:pPr>
              <a:buNone/>
            </a:pPr>
            <a:r>
              <a:rPr lang="ru-RU" b="1" dirty="0" smtClean="0">
                <a:solidFill>
                  <a:srgbClr val="9900CC"/>
                </a:solidFill>
              </a:rPr>
              <a:t>      Оля</a:t>
            </a:r>
            <a:endParaRPr lang="ru-RU" b="1" dirty="0">
              <a:solidFill>
                <a:srgbClr val="9900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-1" y="-1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372200" y="3645023"/>
            <a:ext cx="2664296" cy="1584177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Журавлёва</a:t>
            </a:r>
          </a:p>
          <a:p>
            <a:pPr>
              <a:buNone/>
            </a:pPr>
            <a:r>
              <a:rPr lang="ru-RU" b="1" dirty="0" smtClean="0">
                <a:solidFill>
                  <a:srgbClr val="C00000"/>
                </a:solidFill>
              </a:rPr>
              <a:t>      Варвара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player.myshared.ru/4/288920/slides/slide_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ÐÐ°ÑÑÐ¸Ð½ÐºÐ¸ Ð¿Ð¾ Ð·Ð°Ð¿ÑÐ¾ÑÑ ÑÐ¾Ð½ Ð½ÐµÐ¶Ð½Ð¾ Ð·ÐµÐ»ÐµÐ½ÑÐ¹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5362" name="Picture 2" descr="ÐÐ°ÑÑÐ¸Ð½ÐºÐ¸ Ð¿Ð¾ Ð·Ð°Ð¿ÑÐ¾ÑÑ Ð¤Ð¾ÑÐ¾ Ð±ÐµÑÐµÐ·Ñ Ð»ÐµÑÐ¾Ð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6" y="0"/>
            <a:ext cx="5040560" cy="6730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90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625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ÐÐ°ÑÑÐ¸Ð½ÐºÐ¸ Ð¿Ð¾ Ð·Ð°Ð¿ÑÐ¾ÑÑ Ð¤Ð¾ÑÐ¾ Ð±ÐµÑÐµÐ·Ñ Ð·Ð¸Ð¼Ð¾Ð¹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ÐÐ¾Ð»ÑÐ½ÑÐ¼ Ð±ÐµÑÑÐ·Ð° Ð´Ð°ÑÑ Ð»ÐµÐºÐ°ÑÑÑÐ²Ð¾, ÑÑÐ¾Ð»Ð¸ÑÑ Ð¶Ð°Ð¶Ð´Ñ Ð¼Ð¾Ð¶Ð½Ð¾ Ð±ÐµÑÑÐ·Ð¾Ð²ÑÐ¼ ÑÐ¾ÐºÐ¾Ð¼. ÐÐµÑÑÐ·Ð¾Ð²Ð¾Ð¹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fs00.infourok.ru/images/doc/188/215326/640/img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 ÐÑÑÐ¸Ð¿ ÐÑÐ¸Ð½Ð´Ð¶Ð¸. ÐÐµÑÑÐ·Ð¾Ð²Ð°Ñ ÑÐ¾ÑÐ°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Ð¡ÑÐ°Ð½Ð¸ÑÐ»Ð°Ð² ÐÑÑÑÐ¸Ð»Ð¾Ð². ÐÑÐµÐ½Ð½ÐµÐµ ÑÑÑÐ¾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37</Words>
  <Application>Microsoft Office PowerPoint</Application>
  <PresentationFormat>Экран (4:3)</PresentationFormat>
  <Paragraphs>15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БЕРЁЗА  символ РОССИИ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группа</vt:lpstr>
      <vt:lpstr>Слайд 14</vt:lpstr>
      <vt:lpstr>Слайд 15</vt:lpstr>
      <vt:lpstr>Слайд 16</vt:lpstr>
      <vt:lpstr>Слайд 17</vt:lpstr>
    </vt:vector>
  </TitlesOfParts>
  <Company>DG Win&amp;Soft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БЕРЁЗА  символ РОССИИ</dc:title>
  <dc:creator>Work</dc:creator>
  <cp:lastModifiedBy>Work</cp:lastModifiedBy>
  <cp:revision>41</cp:revision>
  <dcterms:created xsi:type="dcterms:W3CDTF">2019-08-31T12:01:02Z</dcterms:created>
  <dcterms:modified xsi:type="dcterms:W3CDTF">2019-09-16T11:24:57Z</dcterms:modified>
</cp:coreProperties>
</file>