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60" r:id="rId6"/>
    <p:sldId id="275" r:id="rId7"/>
    <p:sldId id="27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4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3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40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4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6BA2-BDA3-4CD5-A116-688CFE9C100D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D18A4-DDF5-4A46-8613-E50F50460D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37549" t="3001" r="23431" b="66783"/>
          <a:stretch/>
        </p:blipFill>
        <p:spPr>
          <a:xfrm>
            <a:off x="1127760" y="569595"/>
            <a:ext cx="10492590" cy="4571365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3708400" y="3769360"/>
            <a:ext cx="985520" cy="203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483600" y="3789680"/>
            <a:ext cx="985520" cy="203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7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37549" t="32845" r="22448" b="42133"/>
          <a:stretch/>
        </p:blipFill>
        <p:spPr>
          <a:xfrm>
            <a:off x="1057747" y="1036320"/>
            <a:ext cx="10566601" cy="371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37549" t="56704" r="22448" b="29896"/>
          <a:stretch/>
        </p:blipFill>
        <p:spPr>
          <a:xfrm>
            <a:off x="256321" y="1452880"/>
            <a:ext cx="12130027" cy="3068320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3169920" y="3820160"/>
            <a:ext cx="985520" cy="203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5577840" y="3810000"/>
            <a:ext cx="985520" cy="203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891999" y="3810000"/>
            <a:ext cx="985520" cy="203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90720" y="3840480"/>
            <a:ext cx="3556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17360" y="3840480"/>
            <a:ext cx="3556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123680" y="3921760"/>
            <a:ext cx="3556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95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39395" t="68670" r="19376" b="18204"/>
          <a:stretch/>
        </p:blipFill>
        <p:spPr>
          <a:xfrm>
            <a:off x="742787" y="1849120"/>
            <a:ext cx="11215533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2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41462" t="9276" r="22647" b="66163"/>
          <a:stretch/>
        </p:blipFill>
        <p:spPr>
          <a:xfrm>
            <a:off x="1402080" y="0"/>
            <a:ext cx="10188172" cy="3920016"/>
          </a:xfrm>
          <a:prstGeom prst="rect">
            <a:avLst/>
          </a:prstGeom>
        </p:spPr>
      </p:pic>
      <p:pic>
        <p:nvPicPr>
          <p:cNvPr id="3" name="Объект 4"/>
          <p:cNvPicPr>
            <a:picLocks noChangeAspect="1"/>
          </p:cNvPicPr>
          <p:nvPr/>
        </p:nvPicPr>
        <p:blipFill rotWithShape="1">
          <a:blip r:embed="rId3"/>
          <a:srcRect l="39659" t="28365" r="27139" b="50986"/>
          <a:stretch/>
        </p:blipFill>
        <p:spPr>
          <a:xfrm>
            <a:off x="1767840" y="4248284"/>
            <a:ext cx="7467600" cy="260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41078" t="35202" r="22647" b="34189"/>
          <a:stretch/>
        </p:blipFill>
        <p:spPr>
          <a:xfrm>
            <a:off x="1686561" y="988585"/>
            <a:ext cx="8773820" cy="41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4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41078" t="65073" r="24141" b="17970"/>
          <a:stretch/>
        </p:blipFill>
        <p:spPr>
          <a:xfrm>
            <a:off x="1849121" y="1798320"/>
            <a:ext cx="8412479" cy="23063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74240" y="5516880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5-2=3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0160" y="576072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05879" y="5516879"/>
            <a:ext cx="199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5-3=2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</Words>
  <Application>Microsoft Office PowerPoint</Application>
  <PresentationFormat>Широкоэкранный</PresentationFormat>
  <Paragraphs>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14</cp:revision>
  <dcterms:created xsi:type="dcterms:W3CDTF">2019-01-23T15:00:03Z</dcterms:created>
  <dcterms:modified xsi:type="dcterms:W3CDTF">2019-01-28T15:55:57Z</dcterms:modified>
</cp:coreProperties>
</file>