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67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A4F7-384B-4E76-8B12-569A47598712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5A9E-11FF-4CC4-B1FC-3077D3EF9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052C-FF28-46F5-9BFD-7B3D1E72FF0F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E830-F4DF-40D6-98FA-16EED96CD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1623-10D1-4927-AD51-DD24F5AF0A40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EC55-EA94-4112-AD92-8C9225A3C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5F53-2057-46B7-B813-591541BAC0B8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3838-EB10-4FE7-9F30-5A4FFDEF4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07FD-C944-4C9C-8DDF-3124B64190A9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BB45-EEF3-4E7F-B012-CE61A93E7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38C1-0687-4B70-81BA-642A5540C29B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2CCC-E460-461E-893E-33D804DAA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7600-AF3F-4CB1-BBA5-95ABB4D6F293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9008-BE51-40DF-BC19-47583774B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1170-CE9F-4655-AEC7-96C70F8ECFCE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2AFB-6789-4107-9610-0E41FD435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D509-DBAA-48C9-8BBF-89D8B45B01F4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D5F7-09A0-4F1B-8707-3D9C833BB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478D-5A24-4227-9962-3A9307CE8CD7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4D26-B4EE-4A6D-B920-E99416FC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33DC-B2A8-4C9F-B5C4-1BC760BE7F31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F49E-7757-491E-BF59-137E741D3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839311-DE99-489C-AAA9-9608C0E568A7}" type="datetimeFigureOut">
              <a:rPr lang="ru-RU"/>
              <a:pPr>
                <a:defRPr/>
              </a:pPr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9915E1-43F1-48DF-937A-067D3B8EA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3284984"/>
            <a:ext cx="5940152" cy="1584176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Arabic Typesetting" pitchFamily="66" charset="-78"/>
              </a:rPr>
              <a:t>«Нетрадиционные формы работы с</a:t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Arabic Typesetting" pitchFamily="66" charset="-78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Arabic Typesetting" pitchFamily="66" charset="-78"/>
              </a:rPr>
              <a:t>воспитанниками и родителями по направлению «Конструктивно-</a:t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Arabic Typesetting" pitchFamily="66" charset="-78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Arabic Typesetting" pitchFamily="66" charset="-78"/>
              </a:rPr>
              <a:t>модельная деятельность воспитанников»</a:t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Arabic Typesetting" pitchFamily="66" charset="-78"/>
              </a:rPr>
            </a:br>
            <a:endParaRPr lang="ru-RU" sz="2000" b="1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  <a:latin typeface="Georgia" pitchFamily="18" charset="0"/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825" y="4941168"/>
            <a:ext cx="4067175" cy="1008112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lvl="1" algn="r"/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lvl="1" algn="r"/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МДОУ «Детский сад «Журавлёнок» г. Надыма» Менлимурзаева А.А.</a:t>
            </a:r>
            <a:endParaRPr lang="ru-RU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Мастер – классы (родители - детям)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Desktop\ДЛЯ ПРЕЗ\image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42798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Desktop\ДЛЯ ПРЕЗ\20190425_175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1052736"/>
            <a:ext cx="471601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Мастер – классы (родители - детям)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ДЛЯ ПРЕЗ\20190425_171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1988840"/>
            <a:ext cx="457200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esktop\ДЛЯ ПРЕЗ\20190425_173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499992" y="980728"/>
            <a:ext cx="464400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Мастер – классы (родители - детям)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esktop\ДЛЯ ПРЕЗ\20190425_182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761656"/>
            <a:ext cx="34905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esktop\ДЛЯ ПРЕЗ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336" y="1052736"/>
            <a:ext cx="597666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Слайд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Практикум для родителей "Строим вместе".</a:t>
            </a:r>
            <a:endParaRPr lang="ru-RU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практикуме родители вместе с педагогами строили конструкции. Также было предложено обыграть постройку.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esktop\ДЛЯ ПРЕЗ\20190426_180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34481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Слайд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Практикум для родителей "Строим вместе".</a:t>
            </a:r>
            <a:endParaRPr lang="ru-RU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практикуме родители вместе с педагогами строили конструкции. Также было предложено обыграть постройку.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Desktop\ДЛЯ ПРЕЗ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08720"/>
            <a:ext cx="349188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Desktop\ДЛЯ ПРЕЗ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908721"/>
            <a:ext cx="4752529" cy="515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Слайд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Практикум для родителей "Строим вместе".</a:t>
            </a:r>
            <a:endParaRPr lang="ru-RU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практикуме родители вместе с педагогами строили конструкции. Также было предложено обыграть постройку.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Desktop\ДЛЯ ПРЕЗ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6895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Слайд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Тематические выставки создаются как для родительского коллектива всего детского сада, так и для родителей одной группы. К их оформлению можно привлекать самих родителей: поручить подбор материала по определенной теме, найти вырезки из газет и журналов, сделать выкройки игрушек-самоделок. Более подробно познакомить родителей с тем или иным вопросом воспитания позволяют журналы для родителей. Целью является дополнение словесной информации для родителей рисунками, фотографиями, натуральными предметами (образцами игрушек, игровых материалов, работ по художественному труду и т.д.), сделанными руками детей, родителей, воспитателей.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Привлекают, способствуют сближению педагогов, родителей и детей различные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творческие мастерские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Участие семей в конкурсах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лучший рисунок, салфетку, поделку из природного материала, не только обогащает семейный досуг, но и объединяет детей и взрослых в общих делах. Родители не остаются равнодушными: собирают рисунки, фотографии, готовят вместе с детьми интересные поделки. Результат совместного творчества детей и родителей способствует развитию эмоций ребенка, вызывает чувство гордости за своих родителей.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Тематические выставки и творческие мастерские 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Слайд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-4811108"/>
            <a:ext cx="8964488" cy="1054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0000"/>
              </a:solidFill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0000"/>
              </a:solidFill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0000"/>
              </a:solidFill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0000"/>
              </a:solidFill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0000"/>
              </a:solidFill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0000"/>
              </a:solidFill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0000"/>
              </a:solidFill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yandex-sans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Конструктивно – модельная деятельность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одна из современных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образовательных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применяемая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бразовательной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ДОО с целью обеспечения индивидуального подхода ко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участникам образовательных отношений.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 конструктивно-модельной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деятельностью принято понимать создание разных конструкций и моделей из строительного материала и деталей конструкторов, изготовление поделок из бумаги, картона, различного природного (ветки, шишки, камни и т. П.) и бросового (картонные коробки, катушки и т.п.) материала. Она способствует развитию мелкой моторики и накоплению сенсорного опыта для формирования сложных мыслительных действий, творческого воображения и механизмов управления собственным поведением.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eaLnBrk="0" hangingPunct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Именно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процессе конструирования возможно эффективное освоение математических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представлений..Особенность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конструктивно-модельной деятельности заключается в том, что она, как игра, отвечает интересам и потребностям ребенка. В процессе данной деятельности дошкольники обучаются планировать предстоящую работу, анализировать собственные действия, делать выводы, исправлять ошибки, составлять из отдельных частей целое, сравнивать и обобщать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05273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lvl="0" algn="l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Конструктивно-модельная деятельность объединяет детей, приобщает их к коллективной работе, предоставляет возможность проявить находчивость, выдумку, договориться, помочь друг другу, воспитывает усидчивость, трудолюбие и терпение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</a:br>
            <a:endParaRPr lang="ru-RU" sz="1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ДЛЯ ПРЕЗ\20190425_162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341987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esktop\ДЛЯ ПРЕЗ\20190327_160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06988" y="2322004"/>
            <a:ext cx="4014192" cy="305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esktop\ДЛЯ ПРЕЗ\20190327_0928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7444" y="985292"/>
            <a:ext cx="3429000" cy="356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05273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lvl="0" algn="l" fontAlgn="auto">
              <a:spcAft>
                <a:spcPts val="0"/>
              </a:spcAft>
              <a:defRPr/>
            </a:pPr>
            <a:endParaRPr lang="ru-RU" sz="18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ДЛЯ ПРЕЗ\20190425_16294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60232" y="1988840"/>
            <a:ext cx="248376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esktop\ДЛЯ ПРЕЗ\20190327_16091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75656" y="260648"/>
            <a:ext cx="521474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esktop\ДЛЯ ПРЕЗ\20190327_09281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5456" y="3645024"/>
            <a:ext cx="3532448" cy="267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сегодняшний день, чтобы внедрить современную конструктивно –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модельную деятельность отлично подходят следующие методы, приемы и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разработки: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Слайд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19" y="908720"/>
            <a:ext cx="864096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 моделирования(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Д.Б.Элькониным,Л.А.Венгером,Н.А.Ветлугиной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заключается в том, что мышление ребенка развивается с помощью специальных схем, моделей, которые в наглядной и доступной форме воспроизводят скрытые свойства и связи того или иного объекта;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 Е.В.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Фешиной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конструирование в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детском саду», С. Тимофеевой, А. Шевченко «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для детей 2 – 4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педагогика – одна из известных и распространенных сегодня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педагогических систем, использующая трехмерные модели реального мира</a:t>
            </a:r>
          </a:p>
          <a:p>
            <a:pPr>
              <a:buFont typeface="Wingdings" pitchFamily="2" charset="2"/>
              <a:buChar char="q"/>
            </a:pPr>
            <a:r>
              <a:rPr 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методика О.В.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Дыбиной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«Творим, изменяем, преобразуем», данная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методика реализовывается с целью формирования у детей начальных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научно-технических знаний и создание условий для самореализации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личности ребенка в окружающем мире;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методические приемы«Удивительные прищепки» Милана К.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«Конструктор из прищепок» Т.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Пироженко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так как одним из ведущих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направлений в художественно - эстетическом развитии детей является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реализация самостоятельной творческой деятельности детей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(изобразительной, конструктивно-модельной);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Слайд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644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из основных принципов ФГОС ДО –  это сотрудничество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 с семьями.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0728"/>
            <a:ext cx="8460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 нынешний момент радикально меняется философия взаимодействия с семьями: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родители и дети должны подстраиваться под цели, задачи и внутренний уклад дошкольной организации, а дошкольная организация должна сделать все, чтобы поддержать собственные действия родителей в воспитании и развитии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освободить и не отделить родителей от детей, не пытаться изменить субкультуру семьи, напротив, сблизить (при необходимости) детей и родителей, приобщить детей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нормам, традициям семьи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Одной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 главных задач перед педагогами дошкольной организации является установление отношений сотрудничества и взаимодействия с родителями и поддержка их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педагогической компетентности средствами нетрадиционных форм работы с родительской общественностью.</a:t>
            </a:r>
          </a:p>
          <a:p>
            <a:pPr lvl="0" eaLnBrk="0" hangingPunct="0">
              <a:buFontTx/>
              <a:buChar char="•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Главный принцип в работе  с родителями: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научиться видеть друг в друге не средство решения своих проблем, а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полноправных партнеров, сотрудников.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296381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Взаимодействие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воспитывающих взрослых позитивно отражается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физическом, психическом и социальном здоровье ребенка. 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Ведь именно от успешного союза – взаимодействия «воспитатель – ребенок – 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родитель» зависит полноценное 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  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нам, педагогам, необходимо сделать, чтобы установить  сотрудничество 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родителями?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Нам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необходимо не указывать, не руководить родителями, как надо, а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обсуждать</a:t>
            </a: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конкретные ситуации, задавать вопросы, прислушиваться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 мнениям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желаниям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Нетрадиционные формы взаимодействия с родителями</a:t>
            </a: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Слайд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908720"/>
            <a:ext cx="45164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Сайт детского сада и группы.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Круглый стол.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Конференции.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Выпуски семейных газет и плакатов.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– встречи.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Проведение мастер – классов.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Почта доверия.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Семинары – практикумы.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Фотовыставки.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Проведение акций.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Вечер вопросов и ответов.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Родительские и педагогические чтения.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Совместные прогулки и экскурсии.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Выставка семейных реликвий.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Брошюрки, листовки и буклеты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Слайд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587006"/>
            <a:ext cx="913763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231F2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наиболее эффективных  форм  для  сотрудничества с родителями из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нетрадиционных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взаимодействия ДОО с семьями воспитанников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педагогов,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и родителей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199833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Проектирование позволяет взращивать новые формы общности педагогов, 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 и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родителей, решая различные проблемы воспитания ребенка, как в семье, 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детском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саду.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Проектирование помогает учиться работать в «команде».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Проектирование развивает партнерские отношения с семьей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 реализации проекта используются разные формы взаимодействия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 родителями воспитанников: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родителей с детьми дома, в детском саду; 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участие родителей в конкурсах, в мероприятиях, в жизни группы и т. д. в течение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каждого  проекта. </a:t>
            </a:r>
          </a:p>
          <a:p>
            <a:pPr lvl="0">
              <a:buFont typeface="Wingdings" pitchFamily="2" charset="2"/>
              <a:buChar char="q"/>
            </a:pP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541</TotalTime>
  <Words>965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000051</vt:lpstr>
      <vt:lpstr> «Нетрадиционные формы работы с воспитанниками и родителями по направлению «Конструктивно- модельная деятельность воспитанников» </vt:lpstr>
      <vt:lpstr>Слайд</vt:lpstr>
      <vt:lpstr>Конструктивно-модельная деятельность объединяет детей, приобщает их к коллективной работе, предоставляет возможность проявить находчивость, выдумку, договориться, помочь друг другу, воспитывает усидчивость, трудолюбие и терпение. </vt:lpstr>
      <vt:lpstr>Слайд 4</vt:lpstr>
      <vt:lpstr>  На сегодняшний день, чтобы внедрить современную конструктивно – модельную деятельность отлично подходят следующие методы, приемы и методические разработки: Слайд</vt:lpstr>
      <vt:lpstr>Слайд</vt:lpstr>
      <vt:lpstr>  Главный принцип в работе  с родителями: -научиться видеть друг в друге не средство решения своих проблем, а  полноправных партнеров, сотрудников.  </vt:lpstr>
      <vt:lpstr> Нетрадиционные формы взаимодействия с родителями Слайд</vt:lpstr>
      <vt:lpstr>Слайд</vt:lpstr>
      <vt:lpstr>Мастер – классы (родители - детям)</vt:lpstr>
      <vt:lpstr>Мастер – классы (родители - детям)</vt:lpstr>
      <vt:lpstr>Мастер – классы (родители - детям)</vt:lpstr>
      <vt:lpstr>Слайд</vt:lpstr>
      <vt:lpstr>Слайд</vt:lpstr>
      <vt:lpstr>Слайд</vt:lpstr>
      <vt:lpstr>Слайд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«Нетрадиционные формы работы с воспитанниками и родителями по направлению «Конструктивно- модельная деятельность воспитанников» «Нетрадиционные формы работы с воспитанниками и родителями по направлению «Конструктивно- модельная деятельность воспитанников»</dc:title>
  <dc:creator>New</dc:creator>
  <cp:lastModifiedBy>New</cp:lastModifiedBy>
  <cp:revision>60</cp:revision>
  <dcterms:created xsi:type="dcterms:W3CDTF">2019-04-22T00:14:43Z</dcterms:created>
  <dcterms:modified xsi:type="dcterms:W3CDTF">2019-08-20T17:11:21Z</dcterms:modified>
</cp:coreProperties>
</file>