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76" r:id="rId2"/>
    <p:sldId id="275" r:id="rId3"/>
    <p:sldId id="264" r:id="rId4"/>
    <p:sldId id="265" r:id="rId5"/>
    <p:sldId id="278" r:id="rId6"/>
    <p:sldId id="277" r:id="rId7"/>
    <p:sldId id="297" r:id="rId8"/>
    <p:sldId id="279" r:id="rId9"/>
    <p:sldId id="288" r:id="rId10"/>
    <p:sldId id="280" r:id="rId11"/>
    <p:sldId id="268" r:id="rId12"/>
    <p:sldId id="298" r:id="rId13"/>
    <p:sldId id="282" r:id="rId14"/>
    <p:sldId id="283" r:id="rId15"/>
    <p:sldId id="284" r:id="rId16"/>
    <p:sldId id="299" r:id="rId17"/>
    <p:sldId id="270" r:id="rId18"/>
    <p:sldId id="263" r:id="rId19"/>
    <p:sldId id="300" r:id="rId20"/>
    <p:sldId id="290" r:id="rId21"/>
    <p:sldId id="293" r:id="rId22"/>
    <p:sldId id="286" r:id="rId23"/>
    <p:sldId id="296" r:id="rId24"/>
    <p:sldId id="291" r:id="rId25"/>
    <p:sldId id="287" r:id="rId26"/>
    <p:sldId id="262" r:id="rId27"/>
    <p:sldId id="271" r:id="rId28"/>
    <p:sldId id="272" r:id="rId29"/>
    <p:sldId id="273" r:id="rId3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169" autoAdjust="0"/>
  </p:normalViewPr>
  <p:slideViewPr>
    <p:cSldViewPr snapToGrid="0">
      <p:cViewPr varScale="1">
        <p:scale>
          <a:sx n="65" d="100"/>
          <a:sy n="65" d="100"/>
        </p:scale>
        <p:origin x="91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C8F873-425C-48C5-A55D-4BAA0209D80C}" type="datetimeFigureOut">
              <a:rPr lang="ru-RU" smtClean="0"/>
              <a:t>05.05.2018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62DCB8-CCDC-4655-AA13-1E414A4D59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92297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62DCB8-CCDC-4655-AA13-1E414A4D5978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39446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E4535-0DE6-4436-81A0-F270D4C2B363}" type="datetimeFigureOut">
              <a:rPr lang="ru-RU" smtClean="0"/>
              <a:t>05.05.2018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190E8-0858-4516-A9BE-C3ABA1401E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9243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E4535-0DE6-4436-81A0-F270D4C2B363}" type="datetimeFigureOut">
              <a:rPr lang="ru-RU" smtClean="0"/>
              <a:t>05.05.2018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190E8-0858-4516-A9BE-C3ABA1401E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6966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E4535-0DE6-4436-81A0-F270D4C2B363}" type="datetimeFigureOut">
              <a:rPr lang="ru-RU" smtClean="0"/>
              <a:t>05.05.2018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190E8-0858-4516-A9BE-C3ABA1401E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4356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E4535-0DE6-4436-81A0-F270D4C2B363}" type="datetimeFigureOut">
              <a:rPr lang="ru-RU" smtClean="0"/>
              <a:t>05.05.2018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190E8-0858-4516-A9BE-C3ABA1401E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0447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E4535-0DE6-4436-81A0-F270D4C2B363}" type="datetimeFigureOut">
              <a:rPr lang="ru-RU" smtClean="0"/>
              <a:t>05.05.2018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190E8-0858-4516-A9BE-C3ABA1401E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0800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E4535-0DE6-4436-81A0-F270D4C2B363}" type="datetimeFigureOut">
              <a:rPr lang="ru-RU" smtClean="0"/>
              <a:t>05.05.2018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190E8-0858-4516-A9BE-C3ABA1401E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1235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E4535-0DE6-4436-81A0-F270D4C2B363}" type="datetimeFigureOut">
              <a:rPr lang="ru-RU" smtClean="0"/>
              <a:t>05.05.2018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190E8-0858-4516-A9BE-C3ABA1401E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2871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E4535-0DE6-4436-81A0-F270D4C2B363}" type="datetimeFigureOut">
              <a:rPr lang="ru-RU" smtClean="0"/>
              <a:t>05.05.2018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190E8-0858-4516-A9BE-C3ABA1401E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5805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E4535-0DE6-4436-81A0-F270D4C2B363}" type="datetimeFigureOut">
              <a:rPr lang="ru-RU" smtClean="0"/>
              <a:t>05.05.2018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190E8-0858-4516-A9BE-C3ABA1401E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7205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E4535-0DE6-4436-81A0-F270D4C2B363}" type="datetimeFigureOut">
              <a:rPr lang="ru-RU" smtClean="0"/>
              <a:t>05.05.2018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190E8-0858-4516-A9BE-C3ABA1401E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6032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E4535-0DE6-4436-81A0-F270D4C2B363}" type="datetimeFigureOut">
              <a:rPr lang="ru-RU" smtClean="0"/>
              <a:t>05.05.2018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190E8-0858-4516-A9BE-C3ABA1401E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416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EE4535-0DE6-4436-81A0-F270D4C2B363}" type="datetimeFigureOut">
              <a:rPr lang="ru-RU" smtClean="0"/>
              <a:t>05.05.2018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D190E8-0858-4516-A9BE-C3ABA1401E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65808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g"/><Relationship Id="rId5" Type="http://schemas.openxmlformats.org/officeDocument/2006/relationships/image" Target="../media/image34.jpg"/><Relationship Id="rId4" Type="http://schemas.openxmlformats.org/officeDocument/2006/relationships/image" Target="../media/image33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37.png"/><Relationship Id="rId7" Type="http://schemas.openxmlformats.org/officeDocument/2006/relationships/image" Target="../media/image41.jp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g"/><Relationship Id="rId5" Type="http://schemas.openxmlformats.org/officeDocument/2006/relationships/image" Target="../media/image39.jpg"/><Relationship Id="rId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g"/><Relationship Id="rId4" Type="http://schemas.openxmlformats.org/officeDocument/2006/relationships/image" Target="../media/image44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gi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gif"/><Relationship Id="rId2" Type="http://schemas.openxmlformats.org/officeDocument/2006/relationships/image" Target="../media/image52.gi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gif"/><Relationship Id="rId2" Type="http://schemas.openxmlformats.org/officeDocument/2006/relationships/image" Target="../media/image54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30" y="173038"/>
            <a:ext cx="11712326" cy="656697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6212114"/>
          </a:xfrm>
        </p:spPr>
        <p:txBody>
          <a:bodyPr>
            <a:noAutofit/>
          </a:bodyPr>
          <a:lstStyle/>
          <a:p>
            <a:r>
              <a:rPr lang="ru-RU" sz="8800" b="1" dirty="0" smtClean="0">
                <a:solidFill>
                  <a:srgbClr val="FF0000"/>
                </a:solidFill>
              </a:rPr>
              <a:t/>
            </a:r>
            <a:br>
              <a:rPr lang="ru-RU" sz="8800" b="1" dirty="0" smtClean="0">
                <a:solidFill>
                  <a:srgbClr val="FF0000"/>
                </a:solidFill>
              </a:rPr>
            </a:br>
            <a:r>
              <a:rPr lang="ru-RU" sz="8800" b="1" dirty="0">
                <a:solidFill>
                  <a:srgbClr val="FF0000"/>
                </a:solidFill>
              </a:rPr>
              <a:t/>
            </a:r>
            <a:br>
              <a:rPr lang="ru-RU" sz="8800" b="1" dirty="0">
                <a:solidFill>
                  <a:srgbClr val="FF0000"/>
                </a:solidFill>
              </a:rPr>
            </a:br>
            <a:r>
              <a:rPr lang="ru-RU" sz="8800" b="1" dirty="0" smtClean="0">
                <a:solidFill>
                  <a:srgbClr val="FF0000"/>
                </a:solidFill>
              </a:rPr>
              <a:t/>
            </a:r>
            <a:br>
              <a:rPr lang="ru-RU" sz="8800" b="1" dirty="0" smtClean="0">
                <a:solidFill>
                  <a:srgbClr val="FF0000"/>
                </a:solidFill>
              </a:rPr>
            </a:br>
            <a:r>
              <a:rPr lang="ru-RU" sz="8800" b="1" dirty="0">
                <a:solidFill>
                  <a:srgbClr val="FF0000"/>
                </a:solidFill>
              </a:rPr>
              <a:t/>
            </a:r>
            <a:br>
              <a:rPr lang="ru-RU" sz="8800" b="1" dirty="0">
                <a:solidFill>
                  <a:srgbClr val="FF0000"/>
                </a:solidFill>
              </a:rPr>
            </a:br>
            <a:r>
              <a:rPr lang="ru-RU" sz="8800" b="1" dirty="0" smtClean="0">
                <a:solidFill>
                  <a:srgbClr val="FF0000"/>
                </a:solidFill>
              </a:rPr>
              <a:t/>
            </a:r>
            <a:br>
              <a:rPr lang="ru-RU" sz="8800" b="1" dirty="0" smtClean="0">
                <a:solidFill>
                  <a:srgbClr val="FF0000"/>
                </a:solidFill>
              </a:rPr>
            </a:br>
            <a:r>
              <a:rPr lang="ru-RU" sz="8800" b="1" dirty="0" smtClean="0">
                <a:solidFill>
                  <a:schemeClr val="bg1"/>
                </a:solidFill>
              </a:rPr>
              <a:t>Журавли над войной</a:t>
            </a:r>
            <a:endParaRPr lang="ru-RU" sz="8800" b="1" dirty="0">
              <a:solidFill>
                <a:schemeClr val="bg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Edgar_Tuniyanc_-_Pechalnaya_melodiya_(iPleer.fm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40" y="40179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869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086"/>
            <a:ext cx="6160469" cy="4616245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6288" y="2506662"/>
            <a:ext cx="7735712" cy="4351338"/>
          </a:xfrm>
        </p:spPr>
      </p:pic>
    </p:spTree>
    <p:extLst>
      <p:ext uri="{BB962C8B-B14F-4D97-AF65-F5344CB8AC3E}">
        <p14:creationId xmlns:p14="http://schemas.microsoft.com/office/powerpoint/2010/main" val="2735442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http://img1.liveinternet.ru/images/attach/c/8/125/477/125477127_Ashampoo_Snap_20151007_16h52m08s_018_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825624"/>
            <a:ext cx="12192000" cy="5032375"/>
          </a:xfrm>
        </p:spPr>
        <p:txBody>
          <a:bodyPr/>
          <a:lstStyle/>
          <a:p>
            <a:pPr marL="0" indent="0">
              <a:buNone/>
            </a:pPr>
            <a:endParaRPr lang="ru-RU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ru-RU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ru-RU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ru-RU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ru-RU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1771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http://gunsua.net/books/chumak-russkij-7-62-mm-vintovochnyj-patron-istoriya-i-evolyutsiya/bojtsy-sovetskoj-pehoty-na-pozitsii-1941-g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587"/>
            <a:ext cx="12192000" cy="682241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825624"/>
            <a:ext cx="12192000" cy="5032375"/>
          </a:xfrm>
        </p:spPr>
        <p:txBody>
          <a:bodyPr>
            <a:normAutofit/>
          </a:bodyPr>
          <a:lstStyle/>
          <a:p>
            <a:pPr algn="r"/>
            <a:endParaRPr lang="ru-RU" dirty="0" smtClean="0"/>
          </a:p>
          <a:p>
            <a:pPr algn="r"/>
            <a:endParaRPr lang="ru-RU" dirty="0"/>
          </a:p>
          <a:p>
            <a:pPr algn="r"/>
            <a:endParaRPr lang="ru-RU" dirty="0" smtClean="0"/>
          </a:p>
          <a:p>
            <a:pPr algn="r"/>
            <a:endParaRPr lang="ru-RU" dirty="0"/>
          </a:p>
          <a:p>
            <a:pPr algn="r"/>
            <a:endParaRPr lang="ru-RU" dirty="0" smtClean="0"/>
          </a:p>
          <a:p>
            <a:pPr algn="r"/>
            <a:endParaRPr lang="ru-RU" dirty="0" smtClean="0">
              <a:solidFill>
                <a:schemeClr val="bg1"/>
              </a:solidFill>
            </a:endParaRPr>
          </a:p>
          <a:p>
            <a:pPr marL="0" indent="0" algn="r">
              <a:buNone/>
            </a:pPr>
            <a:endParaRPr lang="ru-RU" dirty="0" smtClean="0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00727" y="35586"/>
            <a:ext cx="2244215" cy="101090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70701" y="1005515"/>
            <a:ext cx="2283399" cy="101090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88327" y="185406"/>
            <a:ext cx="2274201" cy="1010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242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8130" y="3196816"/>
            <a:ext cx="6410630" cy="360598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Объект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628339" cy="347434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65964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65"/>
            <a:ext cx="12192000" cy="6859313"/>
          </a:xfrm>
        </p:spPr>
      </p:pic>
    </p:spTree>
    <p:extLst>
      <p:ext uri="{BB962C8B-B14F-4D97-AF65-F5344CB8AC3E}">
        <p14:creationId xmlns:p14="http://schemas.microsoft.com/office/powerpoint/2010/main" val="396701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val="3543702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226" y="162232"/>
            <a:ext cx="11710219" cy="642300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546292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78074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7546" y="1825624"/>
            <a:ext cx="11026254" cy="503237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>
              <a:solidFill>
                <a:srgbClr val="C00000"/>
              </a:solidFill>
            </a:endParaRPr>
          </a:p>
          <a:p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2745">
            <a:off x="5432634" y="-188673"/>
            <a:ext cx="7328848" cy="2202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033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"/>
            <a:ext cx="12192000" cy="673141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825624"/>
            <a:ext cx="11353800" cy="5032375"/>
          </a:xfrm>
        </p:spPr>
        <p:txBody>
          <a:bodyPr>
            <a:normAutofit fontScale="92500" lnSpcReduction="10000"/>
          </a:bodyPr>
          <a:lstStyle/>
          <a:p>
            <a:pPr marL="0" indent="0" algn="r">
              <a:buNone/>
            </a:pPr>
            <a:endParaRPr lang="ru-RU" dirty="0" smtClean="0">
              <a:solidFill>
                <a:srgbClr val="C00000"/>
              </a:solidFill>
            </a:endParaRPr>
          </a:p>
          <a:p>
            <a:pPr marL="0" indent="0" algn="r">
              <a:buNone/>
            </a:pPr>
            <a:endParaRPr lang="ru-RU" dirty="0">
              <a:solidFill>
                <a:srgbClr val="C00000"/>
              </a:solidFill>
            </a:endParaRPr>
          </a:p>
          <a:p>
            <a:pPr marL="0" indent="0" algn="r">
              <a:buNone/>
            </a:pPr>
            <a:endParaRPr lang="ru-RU" dirty="0" smtClean="0">
              <a:solidFill>
                <a:srgbClr val="C00000"/>
              </a:solidFill>
            </a:endParaRPr>
          </a:p>
          <a:p>
            <a:pPr marL="0" indent="0" algn="r">
              <a:buNone/>
            </a:pPr>
            <a:endParaRPr lang="ru-RU" dirty="0">
              <a:solidFill>
                <a:srgbClr val="C00000"/>
              </a:solidFill>
            </a:endParaRPr>
          </a:p>
          <a:p>
            <a:pPr marL="0" indent="0" algn="r">
              <a:buNone/>
            </a:pPr>
            <a:endParaRPr lang="ru-RU" dirty="0" smtClean="0">
              <a:solidFill>
                <a:srgbClr val="C00000"/>
              </a:solidFill>
            </a:endParaRPr>
          </a:p>
          <a:p>
            <a:pPr marL="0" indent="0" algn="r">
              <a:buNone/>
            </a:pPr>
            <a:endParaRPr lang="ru-RU" dirty="0">
              <a:solidFill>
                <a:srgbClr val="C00000"/>
              </a:solidFill>
            </a:endParaRPr>
          </a:p>
          <a:p>
            <a:pPr marL="0" indent="0" algn="r">
              <a:buNone/>
            </a:pPr>
            <a:r>
              <a:rPr lang="ru-RU" dirty="0" smtClean="0">
                <a:solidFill>
                  <a:srgbClr val="C00000"/>
                </a:solidFill>
              </a:rPr>
              <a:t>Пусть </a:t>
            </a:r>
            <a:r>
              <a:rPr lang="ru-RU" dirty="0">
                <a:solidFill>
                  <a:srgbClr val="C00000"/>
                </a:solidFill>
              </a:rPr>
              <a:t>летит от края и до края</a:t>
            </a:r>
          </a:p>
          <a:p>
            <a:pPr marL="0" indent="0" algn="r">
              <a:buNone/>
            </a:pPr>
            <a:r>
              <a:rPr lang="ru-RU" dirty="0">
                <a:solidFill>
                  <a:srgbClr val="C00000"/>
                </a:solidFill>
              </a:rPr>
              <a:t>Журавль мира – белое крыло</a:t>
            </a:r>
          </a:p>
          <a:p>
            <a:pPr marL="0" indent="0" algn="r">
              <a:buNone/>
            </a:pPr>
            <a:r>
              <a:rPr lang="ru-RU" dirty="0">
                <a:solidFill>
                  <a:srgbClr val="C00000"/>
                </a:solidFill>
              </a:rPr>
              <a:t>Черной силы тучи разгоняя</a:t>
            </a:r>
          </a:p>
          <a:p>
            <a:pPr marL="0" indent="0" algn="r">
              <a:buNone/>
            </a:pPr>
            <a:r>
              <a:rPr lang="ru-RU" dirty="0">
                <a:solidFill>
                  <a:srgbClr val="C00000"/>
                </a:solidFill>
              </a:rPr>
              <a:t>Принесет надежду и добро.</a:t>
            </a:r>
          </a:p>
          <a:p>
            <a:pPr marL="0" indent="0" algn="r">
              <a:buNone/>
            </a:pPr>
            <a:r>
              <a:rPr lang="ru-RU" dirty="0" smtClean="0">
                <a:solidFill>
                  <a:srgbClr val="C00000"/>
                </a:solidFill>
              </a:rPr>
              <a:t> 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282" y="323443"/>
            <a:ext cx="3330159" cy="187310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562" y="1732370"/>
            <a:ext cx="3330159" cy="187310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073" y="4456448"/>
            <a:ext cx="3330159" cy="187310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9743" y="2654167"/>
            <a:ext cx="3330159" cy="187310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3641" y="229470"/>
            <a:ext cx="3330159" cy="1873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368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2211" y="-219727"/>
            <a:ext cx="8189789" cy="382083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7886" flipH="1">
            <a:off x="1041121" y="3630021"/>
            <a:ext cx="4519205" cy="185257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82614" flipH="1">
            <a:off x="285742" y="2062165"/>
            <a:ext cx="4643721" cy="1354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2091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6000" advClick="0" advTm="6000"/>
    </mc:Choice>
    <mc:Fallback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0909"/>
            <a:ext cx="11887200" cy="6617091"/>
          </a:xfrm>
        </p:spPr>
      </p:pic>
    </p:spTree>
    <p:extLst>
      <p:ext uri="{BB962C8B-B14F-4D97-AF65-F5344CB8AC3E}">
        <p14:creationId xmlns:p14="http://schemas.microsoft.com/office/powerpoint/2010/main" val="1877878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61" y="167094"/>
            <a:ext cx="6988877" cy="38147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61" y="3716441"/>
            <a:ext cx="5410200" cy="30432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36721">
            <a:off x="2974665" y="3454689"/>
            <a:ext cx="4555884" cy="27942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5819" y="2861896"/>
            <a:ext cx="5227320" cy="389486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37066">
            <a:off x="5148101" y="420138"/>
            <a:ext cx="6742492" cy="28864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1898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Объект 1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8930932" y="620279"/>
            <a:ext cx="2356432" cy="124980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9246" y="890046"/>
            <a:ext cx="2366896" cy="159492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236" y="3978739"/>
            <a:ext cx="3909618" cy="253401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917" y="3686044"/>
            <a:ext cx="2562225" cy="29813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9654" y="3502672"/>
            <a:ext cx="3574164" cy="307378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966" y="1150373"/>
            <a:ext cx="3330159" cy="1873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658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3434812"/>
            <a:ext cx="4404360" cy="330327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155844"/>
            <a:ext cx="4604530" cy="306968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479" y="296449"/>
            <a:ext cx="3223377" cy="4548878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7616" y="296449"/>
            <a:ext cx="3355745" cy="466886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366625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42570"/>
            <a:ext cx="10515600" cy="1325563"/>
          </a:xfrm>
        </p:spPr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" y="0"/>
            <a:ext cx="12024360" cy="6933112"/>
          </a:xfrm>
        </p:spPr>
      </p:pic>
    </p:spTree>
    <p:extLst>
      <p:ext uri="{BB962C8B-B14F-4D97-AF65-F5344CB8AC3E}">
        <p14:creationId xmlns:p14="http://schemas.microsoft.com/office/powerpoint/2010/main" val="1456021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1098" y="267929"/>
            <a:ext cx="5745480" cy="574548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422" y="243840"/>
            <a:ext cx="5623560" cy="562356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392" y="4591257"/>
            <a:ext cx="9097297" cy="2266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459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458" y="365125"/>
            <a:ext cx="11592232" cy="6182481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0735" y="2416009"/>
            <a:ext cx="4984955" cy="4150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027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sz="8800" b="1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3433"/>
            <a:ext cx="5996165" cy="2803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890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75" y="96044"/>
            <a:ext cx="5873527" cy="485695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5481" y="2605237"/>
            <a:ext cx="6379144" cy="425276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954" y="4531517"/>
            <a:ext cx="1186681" cy="205263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665" y="4383434"/>
            <a:ext cx="1444174" cy="2498031"/>
          </a:xfrm>
          <a:prstGeom prst="rect">
            <a:avLst/>
          </a:prstGeom>
        </p:spPr>
      </p:pic>
      <p:pic>
        <p:nvPicPr>
          <p:cNvPr id="11" name="Объект 10"/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0082" y="4259263"/>
            <a:ext cx="1137145" cy="1966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807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695" y="0"/>
            <a:ext cx="6229889" cy="4351338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635" y="3206997"/>
            <a:ext cx="10158730" cy="3949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017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Admin\Desktop\jbnnfaic9dclij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600" y="0"/>
            <a:ext cx="11582400" cy="6858000"/>
          </a:xfrm>
          <a:noFill/>
        </p:spPr>
        <p:txBody>
          <a:bodyPr>
            <a:normAutofit/>
          </a:bodyPr>
          <a:lstStyle/>
          <a:p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Выражаю  благодарность авторам фото, взятым из интернета,  </a:t>
            </a:r>
          </a:p>
          <a:p>
            <a:pPr marL="0" indent="0">
              <a:buNone/>
            </a:pP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стихотворение «Журавли над войной» Сергея Акулова;</a:t>
            </a:r>
          </a:p>
          <a:p>
            <a:pPr marL="0" indent="0">
              <a:buNone/>
            </a:pP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музыка </a:t>
            </a: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Edgar_</a:t>
            </a:r>
            <a:r>
              <a:rPr lang="en-US" sz="2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Tuniyanc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_-_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Pechalnaya_melodiya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_(iPleer.fm</a:t>
            </a: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0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0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0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0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Презентацию для праздника «Читают дети о войне»</a:t>
            </a:r>
          </a:p>
          <a:p>
            <a:pPr marL="0" indent="0">
              <a:buNone/>
            </a:pP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подготовила Кулешова Людмила Григорьевна,</a:t>
            </a:r>
          </a:p>
          <a:p>
            <a:pPr marL="0" indent="0">
              <a:buNone/>
            </a:pP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</a:t>
            </a: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категории МБОУ ОСОШ №6</a:t>
            </a:r>
          </a:p>
          <a:p>
            <a:pPr marL="0" indent="0">
              <a:buNone/>
            </a:pP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имени В. А. </a:t>
            </a:r>
            <a:r>
              <a:rPr lang="ru-RU" sz="2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Сулёва</a:t>
            </a: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х. Объединённого Егорлыкского района</a:t>
            </a:r>
          </a:p>
          <a:p>
            <a:pPr marL="0" indent="0">
              <a:buNone/>
            </a:pP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Ростовской области</a:t>
            </a:r>
          </a:p>
          <a:p>
            <a:pPr marL="0" indent="0">
              <a:buNone/>
            </a:pPr>
            <a:endParaRPr lang="ru-RU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418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://respek.info/postimageswatermark/625/9_full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149" y="-1"/>
            <a:ext cx="11909851" cy="3846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40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646"/>
            <a:ext cx="12191999" cy="679235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0"/>
            <a:ext cx="10515600" cy="6176963"/>
          </a:xfrm>
        </p:spPr>
        <p:txBody>
          <a:bodyPr>
            <a:normAutofit/>
          </a:bodyPr>
          <a:lstStyle/>
          <a:p>
            <a:endParaRPr lang="ru-RU" dirty="0" smtClean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173" y="2119473"/>
            <a:ext cx="6429375" cy="85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48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" y="137160"/>
            <a:ext cx="11765280" cy="6553199"/>
          </a:xfrm>
        </p:spPr>
      </p:pic>
    </p:spTree>
    <p:extLst>
      <p:ext uri="{BB962C8B-B14F-4D97-AF65-F5344CB8AC3E}">
        <p14:creationId xmlns:p14="http://schemas.microsoft.com/office/powerpoint/2010/main" val="3269150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" y="186690"/>
            <a:ext cx="11841480" cy="6549390"/>
          </a:xfrm>
        </p:spPr>
      </p:pic>
    </p:spTree>
    <p:extLst>
      <p:ext uri="{BB962C8B-B14F-4D97-AF65-F5344CB8AC3E}">
        <p14:creationId xmlns:p14="http://schemas.microsoft.com/office/powerpoint/2010/main" val="3386979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5534" y="0"/>
            <a:ext cx="11258266" cy="6176963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61391">
            <a:off x="1370872" y="-168275"/>
            <a:ext cx="12096466" cy="4053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110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703" y="176982"/>
            <a:ext cx="11267768" cy="6507944"/>
          </a:xfrm>
        </p:spPr>
      </p:pic>
    </p:spTree>
    <p:extLst>
      <p:ext uri="{BB962C8B-B14F-4D97-AF65-F5344CB8AC3E}">
        <p14:creationId xmlns:p14="http://schemas.microsoft.com/office/powerpoint/2010/main" val="3696802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0"/>
            <a:ext cx="12192000" cy="68580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5534" y="1825624"/>
            <a:ext cx="11258266" cy="503237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 smtClean="0">
              <a:solidFill>
                <a:schemeClr val="bg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5709" y="2460625"/>
            <a:ext cx="3171825" cy="47625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65" y="4600891"/>
            <a:ext cx="1174670" cy="2031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404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742</TotalTime>
  <Words>86</Words>
  <Application>Microsoft Office PowerPoint</Application>
  <PresentationFormat>Широкоэкранный</PresentationFormat>
  <Paragraphs>50</Paragraphs>
  <Slides>29</Slides>
  <Notes>1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5" baseType="lpstr">
      <vt:lpstr>Arial</vt:lpstr>
      <vt:lpstr>Calibri</vt:lpstr>
      <vt:lpstr>Calibri Light</vt:lpstr>
      <vt:lpstr>Monotype Corsiva</vt:lpstr>
      <vt:lpstr>Times New Roman</vt:lpstr>
      <vt:lpstr>Тема Office</vt:lpstr>
      <vt:lpstr>     Журавли над войной</vt:lpstr>
      <vt:lpstr>Презентация PowerPoint</vt:lpstr>
      <vt:lpstr>              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Admin</cp:lastModifiedBy>
  <cp:revision>51</cp:revision>
  <dcterms:created xsi:type="dcterms:W3CDTF">2017-03-28T16:09:38Z</dcterms:created>
  <dcterms:modified xsi:type="dcterms:W3CDTF">2018-05-05T19:51:05Z</dcterms:modified>
</cp:coreProperties>
</file>