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66" r:id="rId4"/>
    <p:sldId id="258" r:id="rId5"/>
    <p:sldId id="261" r:id="rId6"/>
    <p:sldId id="259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5F67-9AFB-42F6-95EF-DDA94A7A3EE7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97C3-F85E-4522-8896-62F8C4E1C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5F67-9AFB-42F6-95EF-DDA94A7A3EE7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97C3-F85E-4522-8896-62F8C4E1C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5F67-9AFB-42F6-95EF-DDA94A7A3EE7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97C3-F85E-4522-8896-62F8C4E1C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5F67-9AFB-42F6-95EF-DDA94A7A3EE7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97C3-F85E-4522-8896-62F8C4E1C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5F67-9AFB-42F6-95EF-DDA94A7A3EE7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97C3-F85E-4522-8896-62F8C4E1C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5F67-9AFB-42F6-95EF-DDA94A7A3EE7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97C3-F85E-4522-8896-62F8C4E1C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5F67-9AFB-42F6-95EF-DDA94A7A3EE7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97C3-F85E-4522-8896-62F8C4E1C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5F67-9AFB-42F6-95EF-DDA94A7A3EE7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97C3-F85E-4522-8896-62F8C4E1C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5F67-9AFB-42F6-95EF-DDA94A7A3EE7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97C3-F85E-4522-8896-62F8C4E1C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5F67-9AFB-42F6-95EF-DDA94A7A3EE7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97C3-F85E-4522-8896-62F8C4E1C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5F67-9AFB-42F6-95EF-DDA94A7A3EE7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97C3-F85E-4522-8896-62F8C4E1C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5F67-9AFB-42F6-95EF-DDA94A7A3EE7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397C3-F85E-4522-8896-62F8C4E1C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урока: заглавная буква в именах собственных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34888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Наша цель на уроке?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71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643050"/>
            <a:ext cx="2243126" cy="798509"/>
          </a:xfrm>
        </p:spPr>
        <p:txBody>
          <a:bodyPr/>
          <a:lstStyle/>
          <a:p>
            <a:r>
              <a:rPr lang="ru-RU" dirty="0" smtClean="0"/>
              <a:t>и  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214942" y="2357430"/>
            <a:ext cx="2243126" cy="798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488" y="3571876"/>
            <a:ext cx="2243126" cy="798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а А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8638" y="548680"/>
            <a:ext cx="3477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Что зашифровано?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etskiy-sad.com/wp-content/uploads/2011/11/geo-osnovi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8010525" cy="5667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32205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собака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132856"/>
            <a:ext cx="33427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корова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56992"/>
            <a:ext cx="22172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заяц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581128"/>
            <a:ext cx="413260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медведь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809417"/>
            <a:ext cx="32399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Шарик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2204864"/>
            <a:ext cx="374012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Михаил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42368" y="3429000"/>
            <a:ext cx="477810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Звёздочка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62235" y="4581128"/>
            <a:ext cx="31582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Пушок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1157 L -0.00313 -0.17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4.44444E-6 -0.16783 " pathEditMode="relative" ptsTypes="AA">
                                      <p:cBhvr>
                                        <p:cTn id="1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0.00782 0.33588 " pathEditMode="relative" ptsTypes="AA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Работа в парах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1 ряд – шарик-Шарик</a:t>
            </a:r>
          </a:p>
          <a:p>
            <a:pPr>
              <a:buNone/>
            </a:pPr>
            <a:r>
              <a:rPr lang="ru-RU" sz="6600" dirty="0" smtClean="0"/>
              <a:t>2 ряд – пушок-Пушок</a:t>
            </a:r>
          </a:p>
          <a:p>
            <a:pPr>
              <a:buNone/>
            </a:pPr>
            <a:r>
              <a:rPr lang="ru-RU" sz="6600" dirty="0" smtClean="0"/>
              <a:t>3 ряд – звездочка-Звездочка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аня\Desktop\0_e7061_77fc362_X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0692"/>
            <a:ext cx="5401727" cy="6600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260648"/>
          <a:ext cx="8568952" cy="6499352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50"/>
                        </a:spcAft>
                      </a:pPr>
                      <a:r>
                        <a:rPr lang="ru-RU" sz="4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4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коля васильков собрал букет Васильков.</a:t>
                      </a:r>
                      <a:endParaRPr lang="ru-RU" sz="4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50"/>
                        </a:spcAft>
                      </a:pPr>
                      <a:r>
                        <a:rPr lang="ru-RU" sz="4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</a:t>
                      </a:r>
                      <a:r>
                        <a:rPr lang="ru-RU" sz="4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оля</a:t>
                      </a:r>
                      <a:r>
                        <a:rPr lang="ru-RU" sz="4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4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колокольчикова</a:t>
                      </a:r>
                      <a:r>
                        <a:rPr lang="ru-RU" sz="4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подарила маме букет Колокольчиков.</a:t>
                      </a:r>
                      <a:endParaRPr lang="ru-RU" sz="4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50"/>
                        </a:spcAft>
                      </a:pPr>
                      <a:r>
                        <a:rPr lang="ru-RU" sz="4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1.иван </a:t>
                      </a:r>
                      <a:r>
                        <a:rPr lang="ru-RU" sz="4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блинов на завтрак съел много Блинов.</a:t>
                      </a:r>
                      <a:endParaRPr lang="ru-RU" sz="4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50"/>
                        </a:spcAft>
                      </a:pPr>
                      <a:r>
                        <a:rPr lang="ru-RU" sz="4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По берегам </a:t>
                      </a:r>
                      <a:r>
                        <a:rPr lang="ru-RU" sz="4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огурцовой</a:t>
                      </a:r>
                      <a:r>
                        <a:rPr lang="ru-RU" sz="4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реки росло много Огурцов.</a:t>
                      </a:r>
                      <a:endParaRPr lang="ru-RU" sz="4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129406"/>
            <a:ext cx="580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29406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3463" y="908720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0477" y="1857598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7137" y="1857598"/>
            <a:ext cx="580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7799" y="2636912"/>
            <a:ext cx="534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4499" y="3356992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961" y="3356992"/>
            <a:ext cx="575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79983" y="4077072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52805" y="5025950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60953" y="5818038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0"/>
            <a:ext cx="365516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dirty="0">
                <a:ln w="24500" cmpd="dbl">
                  <a:solidFill>
                    <a:srgbClr val="660033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Вывод: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653764" y="1340768"/>
            <a:ext cx="777686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u="sng" dirty="0"/>
              <a:t>Клички животных, имена людей, географические названия </a:t>
            </a:r>
            <a:r>
              <a:rPr lang="ru-RU" sz="4400" dirty="0" smtClean="0"/>
              <a:t>–пишутся </a:t>
            </a:r>
            <a:r>
              <a:rPr lang="ru-RU" sz="4400" dirty="0"/>
              <a:t>с большой буквы.</a:t>
            </a:r>
          </a:p>
          <a:p>
            <a:r>
              <a:rPr lang="ru-RU" sz="4400" dirty="0"/>
              <a:t> 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 descr="серый"/>
          <p:cNvSpPr>
            <a:spLocks noChangeArrowheads="1" noChangeShapeType="1" noTextEdit="1"/>
          </p:cNvSpPr>
          <p:nvPr/>
        </p:nvSpPr>
        <p:spPr bwMode="auto">
          <a:xfrm>
            <a:off x="3203575" y="404813"/>
            <a:ext cx="46799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107763" dir="18900000" algn="ctr" rotWithShape="0">
                    <a:srgbClr val="9966FF">
                      <a:alpha val="50000"/>
                    </a:srgbClr>
                  </a:outerShdw>
                </a:effectLst>
                <a:latin typeface="Impact"/>
              </a:rPr>
              <a:t>Итог урока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50825" y="1773238"/>
            <a:ext cx="8137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/>
              <a:t>Как пишутся названия городов и рек?</a:t>
            </a:r>
            <a:endParaRPr lang="ru-RU" sz="3200" dirty="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23850" y="2636838"/>
            <a:ext cx="8137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/>
              <a:t>Как пишутся клички животных?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23850" y="3500438"/>
            <a:ext cx="81375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Как пишутся имена, отчества и фамилии людей?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  <p:bldP spid="2867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131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урока: заглавная буква в именах собственных</vt:lpstr>
      <vt:lpstr>и  И</vt:lpstr>
      <vt:lpstr>Презентация PowerPoint</vt:lpstr>
      <vt:lpstr>Презентация PowerPoint</vt:lpstr>
      <vt:lpstr>Работа в парах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Ирина В. Аракчеева</cp:lastModifiedBy>
  <cp:revision>29</cp:revision>
  <dcterms:created xsi:type="dcterms:W3CDTF">2016-02-27T20:11:28Z</dcterms:created>
  <dcterms:modified xsi:type="dcterms:W3CDTF">2019-03-21T04:30:17Z</dcterms:modified>
</cp:coreProperties>
</file>