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25.02.2019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026" name="AutoShape 2" descr="Картинки по запросу фон для презентаций начальная школа немецкий язык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29" name="Picture 5" descr="Похожее изображение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5" y="0"/>
            <a:ext cx="9138285" cy="685800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1071538" y="1043732"/>
            <a:ext cx="7072362" cy="40626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Презентация </a:t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по немецкому языку </a:t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к учебнику «Немецкий язык» 2 класс, авторы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И.Л.Бим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, Л.И.Рыжова </a:t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Тема «Правила чтения»! - викторина</a:t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Автор презентации: учитель немецкого языка Громова В.Ф. МБОУ УСОШ №2 им. Сергея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Ступакова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г. Удомля Тверская область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2019г. </a:t>
            </a:r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026" name="AutoShape 2" descr="Картинки по запросу фон для презентаций начальная школа немецкий язык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29" name="Picture 5" descr="Похожее изображение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5" y="0"/>
            <a:ext cx="9138285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763688" y="1844824"/>
            <a:ext cx="54006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9. </a:t>
            </a:r>
            <a:r>
              <a:rPr lang="ru-RU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Сочетание букв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</a:t>
            </a:r>
            <a:r>
              <a:rPr lang="en-US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произносится</a:t>
            </a:r>
          </a:p>
          <a:p>
            <a:pPr algn="ctr"/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А) как 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ru-RU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пх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endParaRPr lang="ru-RU" sz="3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Б) как 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endParaRPr lang="ru-RU" sz="3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В) как 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endParaRPr lang="ru-RU" sz="3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026" name="AutoShape 2" descr="Картинки по запросу фон для презентаций начальная школа немецкий язык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29" name="Picture 5" descr="Похожее изображение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5" y="0"/>
            <a:ext cx="9138285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907704" y="2060848"/>
            <a:ext cx="496855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10. </a:t>
            </a:r>
            <a:r>
              <a:rPr lang="ru-RU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Буквосочетание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sch</a:t>
            </a:r>
            <a:r>
              <a:rPr lang="en-US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произносится</a:t>
            </a:r>
          </a:p>
          <a:p>
            <a:pPr algn="ctr"/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А) как звук 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endParaRPr lang="ru-RU" sz="3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Б) как звук 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endParaRPr lang="ru-RU" sz="3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В) как звук 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60402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026" name="AutoShape 2" descr="Картинки по запросу фон для презентаций начальная школа немецкий язык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29" name="Picture 5" descr="Похожее изображение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5" y="0"/>
            <a:ext cx="9138285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357290" y="1285860"/>
            <a:ext cx="592935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Wissenstoto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00166" y="2143116"/>
            <a:ext cx="657229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 немецком алфавите гласных букв имеется:  </a:t>
            </a:r>
          </a:p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А) четыре</a:t>
            </a:r>
          </a:p>
          <a:p>
            <a:pPr algn="ctr"/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Б) пять</a:t>
            </a:r>
          </a:p>
          <a:p>
            <a:pPr algn="ctr"/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В) шесть</a:t>
            </a:r>
          </a:p>
          <a:p>
            <a:pPr algn="ctr"/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Г) семь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026" name="AutoShape 2" descr="Картинки по запросу фон для презентаций начальная школа немецкий язык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29" name="Picture 5" descr="Похожее изображение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5" y="0"/>
            <a:ext cx="9138285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071538" y="1785926"/>
            <a:ext cx="614366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2. Буква </a:t>
            </a:r>
            <a:r>
              <a:rPr lang="ru-RU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Ее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называется по-немецки:</a:t>
            </a:r>
          </a:p>
          <a:p>
            <a:pPr algn="ctr"/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А) так же, как по-русски;</a:t>
            </a:r>
          </a:p>
          <a:p>
            <a:pPr algn="ctr"/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Б) не так, как по-русски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1506" name="Picture 2" descr="Картинки по запросу латинские буквы Ее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00430" y="3857628"/>
            <a:ext cx="1928806" cy="1928806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026" name="AutoShape 2" descr="Картинки по запросу фон для презентаций начальная школа немецкий язык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29" name="Picture 5" descr="Похожее изображение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5" y="0"/>
            <a:ext cx="9138285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259632" y="1268760"/>
            <a:ext cx="724145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3. Звук «</a:t>
            </a:r>
            <a:r>
              <a:rPr lang="ru-RU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б</a:t>
            </a: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» в немецком языке передается буквой</a:t>
            </a:r>
            <a:endParaRPr lang="en-US" sz="32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А)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d</a:t>
            </a:r>
          </a:p>
          <a:p>
            <a:endParaRPr lang="en-US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Б)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026" name="AutoShape 2" descr="Картинки по запросу фон для презентаций начальная школа немецкий язык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29" name="Picture 5" descr="Похожее изображение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38285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071538" y="1857364"/>
            <a:ext cx="685804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4. В </a:t>
            </a: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немецком языке буква «</a:t>
            </a:r>
            <a:r>
              <a:rPr lang="en-US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Pp</a:t>
            </a: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называется</a:t>
            </a:r>
          </a:p>
          <a:p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А) эр</a:t>
            </a:r>
          </a:p>
          <a:p>
            <a:endParaRPr lang="ru-RU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Б) 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пэ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026" name="AutoShape 2" descr="Картинки по запросу фон для презентаций начальная школа немецкий язык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29" name="Picture 5" descr="Похожее изображение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5" y="0"/>
            <a:ext cx="9138285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2051720" y="2060848"/>
            <a:ext cx="46805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5. Установите соответствие!</a:t>
            </a:r>
          </a:p>
          <a:p>
            <a:endParaRPr lang="ru-RU" dirty="0"/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3912914"/>
              </p:ext>
            </p:extLst>
          </p:nvPr>
        </p:nvGraphicFramePr>
        <p:xfrm>
          <a:off x="1524000" y="1397000"/>
          <a:ext cx="6096000" cy="4851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 </a:t>
                      </a:r>
                      <a:r>
                        <a:rPr lang="en-US" sz="3200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sch</a:t>
                      </a:r>
                      <a:endParaRPr lang="ru-RU" sz="3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a) </a:t>
                      </a:r>
                      <a:r>
                        <a:rPr lang="ru-RU" sz="3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ай</a:t>
                      </a:r>
                      <a:endParaRPr lang="ru-RU" sz="3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</a:t>
                      </a:r>
                      <a:r>
                        <a:rPr lang="en-US" sz="3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tz</a:t>
                      </a:r>
                      <a:endParaRPr lang="ru-RU" sz="3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b)</a:t>
                      </a:r>
                      <a:r>
                        <a:rPr lang="ru-RU" sz="3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э</a:t>
                      </a:r>
                      <a:endParaRPr lang="ru-RU" sz="3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</a:t>
                      </a:r>
                      <a:r>
                        <a:rPr lang="en-US" sz="3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eu</a:t>
                      </a:r>
                      <a:endParaRPr lang="ru-RU" sz="3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c)</a:t>
                      </a:r>
                      <a:r>
                        <a:rPr lang="ru-RU" sz="3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ш</a:t>
                      </a:r>
                      <a:endParaRPr lang="ru-RU" sz="3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</a:t>
                      </a:r>
                      <a:r>
                        <a:rPr lang="en-US" sz="3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ei</a:t>
                      </a:r>
                      <a:endParaRPr lang="ru-RU" sz="3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d)</a:t>
                      </a:r>
                      <a:r>
                        <a:rPr lang="ru-RU" sz="3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ой</a:t>
                      </a:r>
                      <a:endParaRPr lang="ru-RU" sz="3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</a:t>
                      </a:r>
                      <a:r>
                        <a:rPr lang="en-US" sz="3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ä</a:t>
                      </a:r>
                      <a:endParaRPr lang="ru-RU" sz="3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e)</a:t>
                      </a:r>
                      <a:r>
                        <a:rPr lang="ru-RU" sz="3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ц</a:t>
                      </a:r>
                      <a:endParaRPr lang="ru-RU" sz="3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f)</a:t>
                      </a:r>
                      <a:r>
                        <a:rPr lang="ru-RU" sz="3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ч</a:t>
                      </a:r>
                      <a:endParaRPr lang="ru-RU" sz="3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g)</a:t>
                      </a:r>
                      <a:r>
                        <a:rPr lang="ru-RU" sz="3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з</a:t>
                      </a:r>
                      <a:endParaRPr lang="ru-RU" sz="3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7594532"/>
              </p:ext>
            </p:extLst>
          </p:nvPr>
        </p:nvGraphicFramePr>
        <p:xfrm>
          <a:off x="1524000" y="1397000"/>
          <a:ext cx="6096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Буквы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Звуки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115616" y="1484784"/>
            <a:ext cx="4320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026" name="AutoShape 2" descr="Картинки по запросу фон для презентаций начальная школа немецкий язык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29" name="Picture 5" descr="Похожее изображение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5" y="0"/>
            <a:ext cx="9138285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187624" y="1772816"/>
            <a:ext cx="684076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 Буквосочетание </a:t>
            </a:r>
            <a:r>
              <a:rPr 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hs</a:t>
            </a:r>
            <a:r>
              <a:rPr 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буква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Xx </a:t>
            </a:r>
            <a:r>
              <a:rPr lang="ru-RU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произносятся </a:t>
            </a:r>
          </a:p>
          <a:p>
            <a:pPr algn="ctr"/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А) одинаково</a:t>
            </a:r>
          </a:p>
          <a:p>
            <a:pPr algn="ctr"/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Б) различно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026" name="AutoShape 2" descr="Картинки по запросу фон для презентаций начальная школа немецкий язык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29" name="Picture 5" descr="Похожее изображение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5" y="7937"/>
            <a:ext cx="9138285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403648" y="1916832"/>
            <a:ext cx="6264696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7. </a:t>
            </a:r>
            <a:r>
              <a:rPr lang="ru-RU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Буквосочетание </a:t>
            </a:r>
            <a:r>
              <a:rPr lang="en-US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Qu,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</a:t>
            </a:r>
            <a:r>
              <a:rPr lang="en-US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произносится</a:t>
            </a:r>
          </a:p>
          <a:p>
            <a:pPr algn="ctr"/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А) как 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ку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</a:p>
          <a:p>
            <a:pPr algn="ctr"/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Б) как 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ru-RU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кв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</a:p>
          <a:p>
            <a:pPr algn="ctr"/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В) как 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ru-RU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ки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endParaRPr lang="ru-RU" sz="3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  <a:p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026" name="AutoShape 2" descr="Картинки по запросу фон для презентаций начальная школа немецкий язык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29" name="Picture 5" descr="Похожее изображение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5" y="0"/>
            <a:ext cx="9138285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259632" y="1988840"/>
            <a:ext cx="662473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8. </a:t>
            </a:r>
            <a:r>
              <a:rPr lang="ru-RU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Звук </a:t>
            </a:r>
            <a:r>
              <a:rPr lang="en-US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</a:t>
            </a:r>
            <a:r>
              <a:rPr lang="en-US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передается буквосочетанием</a:t>
            </a:r>
          </a:p>
          <a:p>
            <a:pPr algn="ctr"/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А)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sch</a:t>
            </a:r>
            <a:endParaRPr lang="en-US" sz="3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Б)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tsch</a:t>
            </a:r>
            <a:endParaRPr lang="en-US" sz="3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В) с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</a:p>
          <a:p>
            <a:pPr algn="ctr"/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Г)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ck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</TotalTime>
  <Words>232</Words>
  <Application>Microsoft Office PowerPoint</Application>
  <PresentationFormat>Экран (4:3)</PresentationFormat>
  <Paragraphs>61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Дом</cp:lastModifiedBy>
  <cp:revision>14</cp:revision>
  <dcterms:modified xsi:type="dcterms:W3CDTF">2019-02-25T15:22:00Z</dcterms:modified>
</cp:coreProperties>
</file>