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70" r:id="rId2"/>
    <p:sldId id="271" r:id="rId3"/>
    <p:sldId id="275" r:id="rId4"/>
    <p:sldId id="277" r:id="rId5"/>
    <p:sldId id="278" r:id="rId6"/>
    <p:sldId id="279" r:id="rId7"/>
    <p:sldId id="274" r:id="rId8"/>
    <p:sldId id="269" r:id="rId9"/>
    <p:sldId id="273" r:id="rId10"/>
    <p:sldId id="284" r:id="rId11"/>
    <p:sldId id="283" r:id="rId12"/>
    <p:sldId id="288" r:id="rId13"/>
    <p:sldId id="280" r:id="rId14"/>
    <p:sldId id="297" r:id="rId15"/>
    <p:sldId id="292" r:id="rId16"/>
    <p:sldId id="298" r:id="rId17"/>
    <p:sldId id="285" r:id="rId18"/>
    <p:sldId id="287" r:id="rId19"/>
    <p:sldId id="300" r:id="rId20"/>
    <p:sldId id="301" r:id="rId21"/>
    <p:sldId id="302" r:id="rId22"/>
    <p:sldId id="303" r:id="rId23"/>
    <p:sldId id="304" r:id="rId24"/>
    <p:sldId id="299" r:id="rId25"/>
    <p:sldId id="282" r:id="rId26"/>
    <p:sldId id="294" r:id="rId27"/>
    <p:sldId id="296" r:id="rId28"/>
    <p:sldId id="307" r:id="rId29"/>
    <p:sldId id="293" r:id="rId30"/>
    <p:sldId id="305" r:id="rId31"/>
    <p:sldId id="30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9" autoAdjust="0"/>
  </p:normalViewPr>
  <p:slideViewPr>
    <p:cSldViewPr>
      <p:cViewPr varScale="1">
        <p:scale>
          <a:sx n="66" d="100"/>
          <a:sy n="66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4B643-42EC-4A4B-BAC7-8C20C45D0279}" type="doc">
      <dgm:prSet loTypeId="urn:microsoft.com/office/officeart/2005/8/layout/cycle7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086B39F-C527-48D4-AED3-5EEA38FA5BCC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(Мы</a:t>
          </a:r>
          <a:r>
            <a:rPr lang="ru-RU" sz="2400" dirty="0" smtClean="0">
              <a:solidFill>
                <a:schemeClr val="tx1"/>
              </a:solidFill>
            </a:rPr>
            <a:t>)</a:t>
          </a:r>
          <a:endParaRPr lang="ru-RU" sz="2400" dirty="0">
            <a:solidFill>
              <a:schemeClr val="tx1"/>
            </a:solidFill>
          </a:endParaRPr>
        </a:p>
      </dgm:t>
    </dgm:pt>
    <dgm:pt modelId="{693AD388-C134-4C98-8AE4-F831358673AD}" type="parTrans" cxnId="{29275CF6-050B-42CE-8D2E-787313428F00}">
      <dgm:prSet/>
      <dgm:spPr/>
      <dgm:t>
        <a:bodyPr/>
        <a:lstStyle/>
        <a:p>
          <a:endParaRPr lang="ru-RU"/>
        </a:p>
      </dgm:t>
    </dgm:pt>
    <dgm:pt modelId="{09232C41-749C-4410-934D-8FFAB26BDE7B}" type="sibTrans" cxnId="{29275CF6-050B-42CE-8D2E-787313428F00}">
      <dgm:prSet/>
      <dgm:spPr/>
      <dgm:t>
        <a:bodyPr/>
        <a:lstStyle/>
        <a:p>
          <a:endParaRPr lang="ru-RU"/>
        </a:p>
      </dgm:t>
    </dgm:pt>
    <dgm:pt modelId="{C196A71A-262B-4609-B673-45B03C2ABB7D}">
      <dgm:prSet phldrT="[Текст]"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Лирический герой песни (прелесть)</a:t>
          </a:r>
        </a:p>
        <a:p>
          <a:pPr algn="l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874CC92-9EFF-4B36-82F7-94ECAAB3A3F1}" type="parTrans" cxnId="{CBE4D0A2-9231-4536-A676-68521FBD2933}">
      <dgm:prSet/>
      <dgm:spPr/>
      <dgm:t>
        <a:bodyPr/>
        <a:lstStyle/>
        <a:p>
          <a:endParaRPr lang="ru-RU"/>
        </a:p>
      </dgm:t>
    </dgm:pt>
    <dgm:pt modelId="{8BD1973F-3342-4E69-A4ED-895BDDB09D74}" type="sibTrans" cxnId="{CBE4D0A2-9231-4536-A676-68521FBD2933}">
      <dgm:prSet/>
      <dgm:spPr/>
      <dgm:t>
        <a:bodyPr/>
        <a:lstStyle/>
        <a:p>
          <a:endParaRPr lang="ru-RU"/>
        </a:p>
      </dgm:t>
    </dgm:pt>
    <dgm:pt modelId="{FF1B0D87-99FF-4297-9A79-99A2AB24762C}">
      <dgm:prSet phldrT="[Текст]" custT="1"/>
      <dgm:spPr>
        <a:solidFill>
          <a:srgbClr val="00B050"/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Косцы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Откуда они?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они выглядят?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они работают?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они отдыхают?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они общаются с окружающими?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1F0FD5-8F31-44A2-B60F-EF6F52783E41}" type="parTrans" cxnId="{B1EEFC13-B126-49A9-A04F-AA45F556C6EA}">
      <dgm:prSet/>
      <dgm:spPr/>
      <dgm:t>
        <a:bodyPr/>
        <a:lstStyle/>
        <a:p>
          <a:endParaRPr lang="ru-RU"/>
        </a:p>
      </dgm:t>
    </dgm:pt>
    <dgm:pt modelId="{D5EEFEFF-8FE6-404F-B922-9330D8EC9E1F}" type="sibTrans" cxnId="{B1EEFC13-B126-49A9-A04F-AA45F556C6EA}">
      <dgm:prSet/>
      <dgm:spPr/>
      <dgm:t>
        <a:bodyPr/>
        <a:lstStyle/>
        <a:p>
          <a:endParaRPr lang="ru-RU"/>
        </a:p>
      </dgm:t>
    </dgm:pt>
    <dgm:pt modelId="{0A24CBAA-A73F-40DF-ACA9-ED2BC1D25D06}">
      <dgm:prSet custT="1"/>
      <dgm:spPr>
        <a:solidFill>
          <a:srgbClr val="00B050"/>
        </a:solidFill>
      </dgm:spPr>
      <dgm:t>
        <a:bodyPr/>
        <a:lstStyle/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2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Природа</a:t>
          </a: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Предвечернее время</a:t>
          </a:r>
        </a:p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BBFCCFF-A78D-43C2-A7B3-0FC8C3704FEA}" type="parTrans" cxnId="{8E45E161-1134-41F1-A89C-D3AFFCA84CA2}">
      <dgm:prSet/>
      <dgm:spPr/>
    </dgm:pt>
    <dgm:pt modelId="{82A445AA-F7F8-42F9-A63C-808971309F28}" type="sibTrans" cxnId="{8E45E161-1134-41F1-A89C-D3AFFCA84CA2}">
      <dgm:prSet/>
      <dgm:spPr/>
      <dgm:t>
        <a:bodyPr/>
        <a:lstStyle/>
        <a:p>
          <a:endParaRPr lang="ru-RU"/>
        </a:p>
      </dgm:t>
    </dgm:pt>
    <dgm:pt modelId="{B20A670C-523B-48F0-ABAB-455E0B9F9A84}">
      <dgm:prSet custT="1"/>
      <dgm:spPr>
        <a:solidFill>
          <a:srgbClr val="00B05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Родина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135FD0-FDA2-4CAC-9629-27F8CBE8364C}" type="parTrans" cxnId="{4CC94B74-AAAA-40B8-95F0-BD2ED00E3E3B}">
      <dgm:prSet/>
      <dgm:spPr/>
    </dgm:pt>
    <dgm:pt modelId="{79D18F6C-750F-4828-A434-1849B222A24C}" type="sibTrans" cxnId="{4CC94B74-AAAA-40B8-95F0-BD2ED00E3E3B}">
      <dgm:prSet/>
      <dgm:spPr/>
      <dgm:t>
        <a:bodyPr/>
        <a:lstStyle/>
        <a:p>
          <a:endParaRPr lang="ru-RU"/>
        </a:p>
      </dgm:t>
    </dgm:pt>
    <dgm:pt modelId="{A4AC5D68-3164-4884-AF16-347ED79932DC}" type="pres">
      <dgm:prSet presAssocID="{BA24B643-42EC-4A4B-BAC7-8C20C45D02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8FF573-6886-49C0-A15A-539309D4027C}" type="pres">
      <dgm:prSet presAssocID="{3086B39F-C527-48D4-AED3-5EEA38FA5BCC}" presName="node" presStyleLbl="node1" presStyleIdx="0" presStyleCnt="5" custScaleY="6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68EAF-80FD-4183-A3F0-24DAEE0FF918}" type="pres">
      <dgm:prSet presAssocID="{09232C41-749C-4410-934D-8FFAB26BDE7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337B8E4-7D3A-49FD-8890-C25EDC6516FC}" type="pres">
      <dgm:prSet presAssocID="{09232C41-749C-4410-934D-8FFAB26BDE7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4ABD214-632F-44B7-8D38-130CBC6A7F6A}" type="pres">
      <dgm:prSet presAssocID="{0A24CBAA-A73F-40DF-ACA9-ED2BC1D25D06}" presName="node" presStyleLbl="node1" presStyleIdx="1" presStyleCnt="5" custScaleX="123353" custScaleY="185434" custRadScaleRad="98382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A5C71-BE6D-438B-AD24-64E5755210E1}" type="pres">
      <dgm:prSet presAssocID="{82A445AA-F7F8-42F9-A63C-808971309F2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C612AFD-444B-42B8-AF6A-83D5C89688D3}" type="pres">
      <dgm:prSet presAssocID="{82A445AA-F7F8-42F9-A63C-808971309F2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00902C9-D7DE-45D8-B331-9E61443DA2E3}" type="pres">
      <dgm:prSet presAssocID="{B20A670C-523B-48F0-ABAB-455E0B9F9A84}" presName="node" presStyleLbl="node1" presStyleIdx="2" presStyleCnt="5" custRadScaleRad="98987" custRadScaleInc="1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4B2B7-28D8-4DD1-8FE1-99AAFF3F5563}" type="pres">
      <dgm:prSet presAssocID="{79D18F6C-750F-4828-A434-1849B222A24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9D8C583-1F21-4B96-85D9-12CE23A9DE0B}" type="pres">
      <dgm:prSet presAssocID="{79D18F6C-750F-4828-A434-1849B222A24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8C39E7E-B6D9-453B-9F91-FA6BDF9D7447}" type="pres">
      <dgm:prSet presAssocID="{C196A71A-262B-4609-B673-45B03C2ABB7D}" presName="node" presStyleLbl="node1" presStyleIdx="3" presStyleCnt="5" custScaleX="203252" custScaleY="16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0D95B-5E32-4497-B0B5-6A8BC25AD2E0}" type="pres">
      <dgm:prSet presAssocID="{8BD1973F-3342-4E69-A4ED-895BDDB09D7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9C27344-D0B9-4FEF-BC6C-F65AC2F67584}" type="pres">
      <dgm:prSet presAssocID="{8BD1973F-3342-4E69-A4ED-895BDDB09D7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A198FC1-50BE-4127-8430-80B6862FCDBA}" type="pres">
      <dgm:prSet presAssocID="{FF1B0D87-99FF-4297-9A79-99A2AB24762C}" presName="node" presStyleLbl="node1" presStyleIdx="4" presStyleCnt="5" custScaleX="375877" custScaleY="313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D2F9E-5D37-448B-8C0E-993104123926}" type="pres">
      <dgm:prSet presAssocID="{D5EEFEFF-8FE6-404F-B922-9330D8EC9E1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D259827F-EF15-43C9-A246-BA4B1A8AC2F7}" type="pres">
      <dgm:prSet presAssocID="{D5EEFEFF-8FE6-404F-B922-9330D8EC9E1F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BE4D0A2-9231-4536-A676-68521FBD2933}" srcId="{BA24B643-42EC-4A4B-BAC7-8C20C45D0279}" destId="{C196A71A-262B-4609-B673-45B03C2ABB7D}" srcOrd="3" destOrd="0" parTransId="{5874CC92-9EFF-4B36-82F7-94ECAAB3A3F1}" sibTransId="{8BD1973F-3342-4E69-A4ED-895BDDB09D74}"/>
    <dgm:cxn modelId="{4CC94B74-AAAA-40B8-95F0-BD2ED00E3E3B}" srcId="{BA24B643-42EC-4A4B-BAC7-8C20C45D0279}" destId="{B20A670C-523B-48F0-ABAB-455E0B9F9A84}" srcOrd="2" destOrd="0" parTransId="{84135FD0-FDA2-4CAC-9629-27F8CBE8364C}" sibTransId="{79D18F6C-750F-4828-A434-1849B222A24C}"/>
    <dgm:cxn modelId="{5B9826E9-083E-4C11-9AA7-C7D5DE4C15B8}" type="presOf" srcId="{B20A670C-523B-48F0-ABAB-455E0B9F9A84}" destId="{300902C9-D7DE-45D8-B331-9E61443DA2E3}" srcOrd="0" destOrd="0" presId="urn:microsoft.com/office/officeart/2005/8/layout/cycle7"/>
    <dgm:cxn modelId="{834BBE26-6038-4E79-81C1-596985C835DA}" type="presOf" srcId="{82A445AA-F7F8-42F9-A63C-808971309F28}" destId="{BC612AFD-444B-42B8-AF6A-83D5C89688D3}" srcOrd="1" destOrd="0" presId="urn:microsoft.com/office/officeart/2005/8/layout/cycle7"/>
    <dgm:cxn modelId="{C718EA7D-4F1B-456F-8009-1F9211F03C57}" type="presOf" srcId="{0A24CBAA-A73F-40DF-ACA9-ED2BC1D25D06}" destId="{44ABD214-632F-44B7-8D38-130CBC6A7F6A}" srcOrd="0" destOrd="0" presId="urn:microsoft.com/office/officeart/2005/8/layout/cycle7"/>
    <dgm:cxn modelId="{0B3AB916-A0E7-40C1-8C22-4C258CC6C3EA}" type="presOf" srcId="{D5EEFEFF-8FE6-404F-B922-9330D8EC9E1F}" destId="{D259827F-EF15-43C9-A246-BA4B1A8AC2F7}" srcOrd="1" destOrd="0" presId="urn:microsoft.com/office/officeart/2005/8/layout/cycle7"/>
    <dgm:cxn modelId="{95DA6A1E-7886-4B82-9961-DDC14E453DCA}" type="presOf" srcId="{D5EEFEFF-8FE6-404F-B922-9330D8EC9E1F}" destId="{957D2F9E-5D37-448B-8C0E-993104123926}" srcOrd="0" destOrd="0" presId="urn:microsoft.com/office/officeart/2005/8/layout/cycle7"/>
    <dgm:cxn modelId="{14954E84-1DE6-43DB-86F8-AC76801080F4}" type="presOf" srcId="{8BD1973F-3342-4E69-A4ED-895BDDB09D74}" destId="{89C27344-D0B9-4FEF-BC6C-F65AC2F67584}" srcOrd="1" destOrd="0" presId="urn:microsoft.com/office/officeart/2005/8/layout/cycle7"/>
    <dgm:cxn modelId="{B1EEFC13-B126-49A9-A04F-AA45F556C6EA}" srcId="{BA24B643-42EC-4A4B-BAC7-8C20C45D0279}" destId="{FF1B0D87-99FF-4297-9A79-99A2AB24762C}" srcOrd="4" destOrd="0" parTransId="{201F0FD5-8F31-44A2-B60F-EF6F52783E41}" sibTransId="{D5EEFEFF-8FE6-404F-B922-9330D8EC9E1F}"/>
    <dgm:cxn modelId="{29275CF6-050B-42CE-8D2E-787313428F00}" srcId="{BA24B643-42EC-4A4B-BAC7-8C20C45D0279}" destId="{3086B39F-C527-48D4-AED3-5EEA38FA5BCC}" srcOrd="0" destOrd="0" parTransId="{693AD388-C134-4C98-8AE4-F831358673AD}" sibTransId="{09232C41-749C-4410-934D-8FFAB26BDE7B}"/>
    <dgm:cxn modelId="{031068A4-356F-4B44-8AE1-8C8D7E1A2638}" type="presOf" srcId="{79D18F6C-750F-4828-A434-1849B222A24C}" destId="{7474B2B7-28D8-4DD1-8FE1-99AAFF3F5563}" srcOrd="0" destOrd="0" presId="urn:microsoft.com/office/officeart/2005/8/layout/cycle7"/>
    <dgm:cxn modelId="{26B574F5-BA6C-4248-91C5-5327581384EB}" type="presOf" srcId="{09232C41-749C-4410-934D-8FFAB26BDE7B}" destId="{B337B8E4-7D3A-49FD-8890-C25EDC6516FC}" srcOrd="1" destOrd="0" presId="urn:microsoft.com/office/officeart/2005/8/layout/cycle7"/>
    <dgm:cxn modelId="{229A4D29-5733-4F81-B20D-76944BC1F6BA}" type="presOf" srcId="{09232C41-749C-4410-934D-8FFAB26BDE7B}" destId="{EA468EAF-80FD-4183-A3F0-24DAEE0FF918}" srcOrd="0" destOrd="0" presId="urn:microsoft.com/office/officeart/2005/8/layout/cycle7"/>
    <dgm:cxn modelId="{17A806E0-3313-4F51-B430-0DC846CACC40}" type="presOf" srcId="{8BD1973F-3342-4E69-A4ED-895BDDB09D74}" destId="{77C0D95B-5E32-4497-B0B5-6A8BC25AD2E0}" srcOrd="0" destOrd="0" presId="urn:microsoft.com/office/officeart/2005/8/layout/cycle7"/>
    <dgm:cxn modelId="{2389C502-78DE-40F3-94D2-C1459BBCCE24}" type="presOf" srcId="{3086B39F-C527-48D4-AED3-5EEA38FA5BCC}" destId="{EF8FF573-6886-49C0-A15A-539309D4027C}" srcOrd="0" destOrd="0" presId="urn:microsoft.com/office/officeart/2005/8/layout/cycle7"/>
    <dgm:cxn modelId="{51F2B859-BC8C-4241-90C3-63D8E7476AA3}" type="presOf" srcId="{BA24B643-42EC-4A4B-BAC7-8C20C45D0279}" destId="{A4AC5D68-3164-4884-AF16-347ED79932DC}" srcOrd="0" destOrd="0" presId="urn:microsoft.com/office/officeart/2005/8/layout/cycle7"/>
    <dgm:cxn modelId="{EC8C2255-9064-4240-9E5C-2FC246FDCE44}" type="presOf" srcId="{82A445AA-F7F8-42F9-A63C-808971309F28}" destId="{903A5C71-BE6D-438B-AD24-64E5755210E1}" srcOrd="0" destOrd="0" presId="urn:microsoft.com/office/officeart/2005/8/layout/cycle7"/>
    <dgm:cxn modelId="{8E45E161-1134-41F1-A89C-D3AFFCA84CA2}" srcId="{BA24B643-42EC-4A4B-BAC7-8C20C45D0279}" destId="{0A24CBAA-A73F-40DF-ACA9-ED2BC1D25D06}" srcOrd="1" destOrd="0" parTransId="{3BBFCCFF-A78D-43C2-A7B3-0FC8C3704FEA}" sibTransId="{82A445AA-F7F8-42F9-A63C-808971309F28}"/>
    <dgm:cxn modelId="{870D3759-17FF-4A12-9AE5-3478B501B6E4}" type="presOf" srcId="{C196A71A-262B-4609-B673-45B03C2ABB7D}" destId="{58C39E7E-B6D9-453B-9F91-FA6BDF9D7447}" srcOrd="0" destOrd="0" presId="urn:microsoft.com/office/officeart/2005/8/layout/cycle7"/>
    <dgm:cxn modelId="{9E36C49C-4772-4BB4-A7AA-15C2B112F1AF}" type="presOf" srcId="{79D18F6C-750F-4828-A434-1849B222A24C}" destId="{09D8C583-1F21-4B96-85D9-12CE23A9DE0B}" srcOrd="1" destOrd="0" presId="urn:microsoft.com/office/officeart/2005/8/layout/cycle7"/>
    <dgm:cxn modelId="{9118D5F2-77C0-431A-AAA5-950641DB775B}" type="presOf" srcId="{FF1B0D87-99FF-4297-9A79-99A2AB24762C}" destId="{EA198FC1-50BE-4127-8430-80B6862FCDBA}" srcOrd="0" destOrd="0" presId="urn:microsoft.com/office/officeart/2005/8/layout/cycle7"/>
    <dgm:cxn modelId="{D7A8EF41-7D85-4780-B019-8475B2679802}" type="presParOf" srcId="{A4AC5D68-3164-4884-AF16-347ED79932DC}" destId="{EF8FF573-6886-49C0-A15A-539309D4027C}" srcOrd="0" destOrd="0" presId="urn:microsoft.com/office/officeart/2005/8/layout/cycle7"/>
    <dgm:cxn modelId="{6C0CCDFA-5DAE-45C2-9B38-198BFFC7748B}" type="presParOf" srcId="{A4AC5D68-3164-4884-AF16-347ED79932DC}" destId="{EA468EAF-80FD-4183-A3F0-24DAEE0FF918}" srcOrd="1" destOrd="0" presId="urn:microsoft.com/office/officeart/2005/8/layout/cycle7"/>
    <dgm:cxn modelId="{CDD149B6-47C3-46F2-9C43-E6244D2843AA}" type="presParOf" srcId="{EA468EAF-80FD-4183-A3F0-24DAEE0FF918}" destId="{B337B8E4-7D3A-49FD-8890-C25EDC6516FC}" srcOrd="0" destOrd="0" presId="urn:microsoft.com/office/officeart/2005/8/layout/cycle7"/>
    <dgm:cxn modelId="{C535D860-0C55-486D-99E2-D4970B27D10C}" type="presParOf" srcId="{A4AC5D68-3164-4884-AF16-347ED79932DC}" destId="{44ABD214-632F-44B7-8D38-130CBC6A7F6A}" srcOrd="2" destOrd="0" presId="urn:microsoft.com/office/officeart/2005/8/layout/cycle7"/>
    <dgm:cxn modelId="{0894B74C-D464-4D1A-8637-7BCB4E0E817F}" type="presParOf" srcId="{A4AC5D68-3164-4884-AF16-347ED79932DC}" destId="{903A5C71-BE6D-438B-AD24-64E5755210E1}" srcOrd="3" destOrd="0" presId="urn:microsoft.com/office/officeart/2005/8/layout/cycle7"/>
    <dgm:cxn modelId="{9A1FCA6D-B0C9-441B-AC17-66E293047227}" type="presParOf" srcId="{903A5C71-BE6D-438B-AD24-64E5755210E1}" destId="{BC612AFD-444B-42B8-AF6A-83D5C89688D3}" srcOrd="0" destOrd="0" presId="urn:microsoft.com/office/officeart/2005/8/layout/cycle7"/>
    <dgm:cxn modelId="{8F3C574C-020F-49AB-A1BB-4480D25F8EA9}" type="presParOf" srcId="{A4AC5D68-3164-4884-AF16-347ED79932DC}" destId="{300902C9-D7DE-45D8-B331-9E61443DA2E3}" srcOrd="4" destOrd="0" presId="urn:microsoft.com/office/officeart/2005/8/layout/cycle7"/>
    <dgm:cxn modelId="{D2DAE354-7F5F-48C7-AAD0-FB4A23BB87CD}" type="presParOf" srcId="{A4AC5D68-3164-4884-AF16-347ED79932DC}" destId="{7474B2B7-28D8-4DD1-8FE1-99AAFF3F5563}" srcOrd="5" destOrd="0" presId="urn:microsoft.com/office/officeart/2005/8/layout/cycle7"/>
    <dgm:cxn modelId="{7E5B6756-D25D-4030-AC17-149933A42628}" type="presParOf" srcId="{7474B2B7-28D8-4DD1-8FE1-99AAFF3F5563}" destId="{09D8C583-1F21-4B96-85D9-12CE23A9DE0B}" srcOrd="0" destOrd="0" presId="urn:microsoft.com/office/officeart/2005/8/layout/cycle7"/>
    <dgm:cxn modelId="{F30BB977-42BB-4D4A-B803-DC03240C86C2}" type="presParOf" srcId="{A4AC5D68-3164-4884-AF16-347ED79932DC}" destId="{58C39E7E-B6D9-453B-9F91-FA6BDF9D7447}" srcOrd="6" destOrd="0" presId="urn:microsoft.com/office/officeart/2005/8/layout/cycle7"/>
    <dgm:cxn modelId="{1BE0247F-1E1F-4F1F-B987-50E2DD490357}" type="presParOf" srcId="{A4AC5D68-3164-4884-AF16-347ED79932DC}" destId="{77C0D95B-5E32-4497-B0B5-6A8BC25AD2E0}" srcOrd="7" destOrd="0" presId="urn:microsoft.com/office/officeart/2005/8/layout/cycle7"/>
    <dgm:cxn modelId="{028EAC5C-ACB0-42F7-8E3F-34CC16FD0364}" type="presParOf" srcId="{77C0D95B-5E32-4497-B0B5-6A8BC25AD2E0}" destId="{89C27344-D0B9-4FEF-BC6C-F65AC2F67584}" srcOrd="0" destOrd="0" presId="urn:microsoft.com/office/officeart/2005/8/layout/cycle7"/>
    <dgm:cxn modelId="{7F11F5CE-694D-4027-B4BD-FA252D3B789A}" type="presParOf" srcId="{A4AC5D68-3164-4884-AF16-347ED79932DC}" destId="{EA198FC1-50BE-4127-8430-80B6862FCDBA}" srcOrd="8" destOrd="0" presId="urn:microsoft.com/office/officeart/2005/8/layout/cycle7"/>
    <dgm:cxn modelId="{DF9D4DB0-7598-457A-ADE3-42164D1E709B}" type="presParOf" srcId="{A4AC5D68-3164-4884-AF16-347ED79932DC}" destId="{957D2F9E-5D37-448B-8C0E-993104123926}" srcOrd="9" destOrd="0" presId="urn:microsoft.com/office/officeart/2005/8/layout/cycle7"/>
    <dgm:cxn modelId="{F1899A57-0CD9-4946-8370-1B35A1268F79}" type="presParOf" srcId="{957D2F9E-5D37-448B-8C0E-993104123926}" destId="{D259827F-EF15-43C9-A246-BA4B1A8AC2F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8FF573-6886-49C0-A15A-539309D4027C}">
      <dsp:nvSpPr>
        <dsp:cNvPr id="0" name=""/>
        <dsp:cNvSpPr/>
      </dsp:nvSpPr>
      <dsp:spPr>
        <a:xfrm>
          <a:off x="4310030" y="25414"/>
          <a:ext cx="1486792" cy="47239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(Мы</a:t>
          </a:r>
          <a:r>
            <a:rPr lang="ru-RU" sz="2400" kern="1200" dirty="0" smtClean="0">
              <a:solidFill>
                <a:schemeClr val="tx1"/>
              </a:solidFill>
            </a:rPr>
            <a:t>)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310030" y="25414"/>
        <a:ext cx="1486792" cy="472398"/>
      </dsp:txXfrm>
    </dsp:sp>
    <dsp:sp modelId="{EA468EAF-80FD-4183-A3F0-24DAEE0FF918}">
      <dsp:nvSpPr>
        <dsp:cNvPr id="0" name=""/>
        <dsp:cNvSpPr/>
      </dsp:nvSpPr>
      <dsp:spPr>
        <a:xfrm rot="2198590">
          <a:off x="5701555" y="635509"/>
          <a:ext cx="58856" cy="2601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198590">
        <a:off x="5701555" y="635509"/>
        <a:ext cx="58856" cy="260188"/>
      </dsp:txXfrm>
    </dsp:sp>
    <dsp:sp modelId="{44ABD214-632F-44B7-8D38-130CBC6A7F6A}">
      <dsp:nvSpPr>
        <dsp:cNvPr id="0" name=""/>
        <dsp:cNvSpPr/>
      </dsp:nvSpPr>
      <dsp:spPr>
        <a:xfrm>
          <a:off x="6090998" y="1026238"/>
          <a:ext cx="1834003" cy="137850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Предвечернее время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0998" y="1026238"/>
        <a:ext cx="1834003" cy="1378509"/>
      </dsp:txXfrm>
    </dsp:sp>
    <dsp:sp modelId="{903A5C71-BE6D-438B-AD24-64E5755210E1}">
      <dsp:nvSpPr>
        <dsp:cNvPr id="0" name=""/>
        <dsp:cNvSpPr/>
      </dsp:nvSpPr>
      <dsp:spPr>
        <a:xfrm rot="6478952">
          <a:off x="6550950" y="2902849"/>
          <a:ext cx="58856" cy="2601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6478952">
        <a:off x="6550950" y="2902849"/>
        <a:ext cx="58856" cy="260188"/>
      </dsp:txXfrm>
    </dsp:sp>
    <dsp:sp modelId="{300902C9-D7DE-45D8-B331-9E61443DA2E3}">
      <dsp:nvSpPr>
        <dsp:cNvPr id="0" name=""/>
        <dsp:cNvSpPr/>
      </dsp:nvSpPr>
      <dsp:spPr>
        <a:xfrm>
          <a:off x="5512434" y="3661138"/>
          <a:ext cx="1486792" cy="74339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Родина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12434" y="3661138"/>
        <a:ext cx="1486792" cy="743396"/>
      </dsp:txXfrm>
    </dsp:sp>
    <dsp:sp modelId="{7474B2B7-28D8-4DD1-8FE1-99AAFF3F5563}">
      <dsp:nvSpPr>
        <dsp:cNvPr id="0" name=""/>
        <dsp:cNvSpPr/>
      </dsp:nvSpPr>
      <dsp:spPr>
        <a:xfrm rot="10789053">
          <a:off x="5395056" y="3905389"/>
          <a:ext cx="58856" cy="2601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789053">
        <a:off x="5395056" y="3905389"/>
        <a:ext cx="58856" cy="260188"/>
      </dsp:txXfrm>
    </dsp:sp>
    <dsp:sp modelId="{58C39E7E-B6D9-453B-9F91-FA6BDF9D7447}">
      <dsp:nvSpPr>
        <dsp:cNvPr id="0" name=""/>
        <dsp:cNvSpPr/>
      </dsp:nvSpPr>
      <dsp:spPr>
        <a:xfrm>
          <a:off x="2314599" y="3445104"/>
          <a:ext cx="3021936" cy="119094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Лирический герой песни (прелесть)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4599" y="3445104"/>
        <a:ext cx="3021936" cy="1190943"/>
      </dsp:txXfrm>
    </dsp:sp>
    <dsp:sp modelId="{77C0D95B-5E32-4497-B0B5-6A8BC25AD2E0}">
      <dsp:nvSpPr>
        <dsp:cNvPr id="0" name=""/>
        <dsp:cNvSpPr/>
      </dsp:nvSpPr>
      <dsp:spPr>
        <a:xfrm rot="15120000">
          <a:off x="3509071" y="3026977"/>
          <a:ext cx="58856" cy="2601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5120000">
        <a:off x="3509071" y="3026977"/>
        <a:ext cx="58856" cy="260188"/>
      </dsp:txXfrm>
    </dsp:sp>
    <dsp:sp modelId="{EA198FC1-50BE-4127-8430-80B6862FCDBA}">
      <dsp:nvSpPr>
        <dsp:cNvPr id="0" name=""/>
        <dsp:cNvSpPr/>
      </dsp:nvSpPr>
      <dsp:spPr>
        <a:xfrm>
          <a:off x="272452" y="541057"/>
          <a:ext cx="5588512" cy="232798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Косцы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Откуда они?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они выглядят?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они работают?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они отдыхают?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они общаются с окружающими?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452" y="541057"/>
        <a:ext cx="5588512" cy="2327983"/>
      </dsp:txXfrm>
    </dsp:sp>
    <dsp:sp modelId="{957D2F9E-5D37-448B-8C0E-993104123926}">
      <dsp:nvSpPr>
        <dsp:cNvPr id="0" name=""/>
        <dsp:cNvSpPr/>
      </dsp:nvSpPr>
      <dsp:spPr>
        <a:xfrm rot="19440000">
          <a:off x="4669138" y="389340"/>
          <a:ext cx="58856" cy="2601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440000">
        <a:off x="4669138" y="389340"/>
        <a:ext cx="58856" cy="260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4F3976-2C73-4A91-BEB3-EBDEA36ECE7A}" type="datetimeFigureOut">
              <a:rPr lang="ru-RU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61FA12-BC21-49A8-9FC8-BEF942A53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271FB-7344-4B93-81C8-965C723215F4}" type="datetime1">
              <a:rPr lang="ru-RU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E935-AC84-44B4-B348-54EF54B6A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64D7-6CB2-41E0-9A4C-EA2B8DDDDB9E}" type="datetime1">
              <a:rPr lang="ru-RU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C6C56-FACC-4D51-BD6C-EA9B73B88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3B36-C229-4C72-BFD0-C80A5298FA95}" type="datetime1">
              <a:rPr lang="ru-RU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3B420-F08A-48C2-934E-2E9588EC8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7E08-250E-4C6F-BA73-880EBB5D67D7}" type="datetime1">
              <a:rPr lang="ru-RU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4E97-98D4-4262-9280-9D7C2E308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F1BE-0186-48FE-B0AD-C5FC679DE881}" type="datetime1">
              <a:rPr lang="ru-RU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F5094-EB1D-463A-A26A-BF91F66AF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915D-4F76-440A-810F-254D306034F9}" type="datetime1">
              <a:rPr lang="ru-RU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6055B-7A92-41D5-823A-B39E7AC94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2CB5-F3AD-4346-8E30-244DEC3475BF}" type="datetime1">
              <a:rPr lang="ru-RU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5519-8B3D-415D-B38D-3916A0F8D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F9DF2-17F5-451A-8572-3E44AE5029F0}" type="datetime1">
              <a:rPr lang="ru-RU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72A52-9364-41C2-BE0F-62C113C3B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996D5-8A06-4A5C-ABD6-F01ED64A3335}" type="datetime1">
              <a:rPr lang="ru-RU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9F23C-1CA1-4424-97BB-8BACE547B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FB28-096B-452B-8B3F-F1EDF9B8A3D8}" type="datetime1">
              <a:rPr lang="ru-RU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A8677-D963-4CB6-B3ED-DED40E15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B7A6-24E9-43FB-BFC9-A625638A1194}" type="datetime1">
              <a:rPr lang="ru-RU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4301-F74D-4665-BC64-12BA18946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DDBC44-91FC-49BB-87FF-087C22D98A64}" type="datetime1">
              <a:rPr lang="ru-RU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ABCC9D-0808-484A-9DD0-11B11F7C0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Подумаем, о чём это стихотворение?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цветы, и шмели, и трава, и колосья,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лазурь, и полуденный зной...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Срок настанет - господь сына блудного спросит: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"Был ли счастлив ты в жизни земной?"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забуду я все - вспомню только вот эти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Полевые пути меж колосьев и трав -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от сладостных слез не успею ответить,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милосердным коленям припав.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И. А. Бунин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Обсудим: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 чем рассказ «Косцы»?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Пополудновавши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пообедав (полдень).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Жбан–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 кувшина с крышкой.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Подпасок-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подросток, помогающий пастуху.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Батрак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наемный сельскохозяйственный работник.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Непочатость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почасть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начать, попробовать...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штаны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Кумачовый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ярко-красный, цвета кумача (кумач – хлопчатобумажная ярко-красная ткань).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Ластовица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матерчатая вставка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кресть-янской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рубахе, чаще всего подмышкой.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Бахилы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 крестьянской обуви.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Онучи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длинная, широкая (около 30 см) полоса ткани белого, чёрного или коричневого цвета (холщовой, шерстяной) для обмотки ноги до колена (при обувании в лапти)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Дебри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место, заросшее непроходимым лесом.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Мурава</a:t>
            </a:r>
            <a:r>
              <a:rPr lang="ru-RU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молодая трава.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граница земельных участков.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Извалы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(полей)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«изваливать» – сваливать, вываливать, выворачивать  (В.И.Даль)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Охочи к работе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работают с охотой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Повседневная  одежда крестьян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Содержимое 5" descr="http://ljplus.ru/img4/z/i/zidanio/KL1899jiv_ros_t7_krestyanin-kaluj_gu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216442" cy="4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3026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356992"/>
            <a:ext cx="27948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История создания рассказа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700808"/>
            <a:ext cx="31683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Учебник, страница 10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Темы 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прокомментируйте кластер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Косцы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(работаем с текстом)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Откуда они?</a:t>
            </a:r>
          </a:p>
          <a:p>
            <a:pPr lvl="0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они выглядят?</a:t>
            </a:r>
          </a:p>
          <a:p>
            <a:pPr lvl="0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они работают?</a:t>
            </a:r>
          </a:p>
          <a:p>
            <a:pPr lvl="0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они отдыхают?</a:t>
            </a:r>
          </a:p>
          <a:p>
            <a:pPr lvl="0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они общаются с окружающими?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Природа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(работаем с текстом)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Описание природы.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Читаем выразительно.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Обращаем внимание на цветовую гамму этих пейзажей.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чём она говорит читателю?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Обсудим: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О чём это стихотворение?</a:t>
            </a:r>
          </a:p>
          <a:p>
            <a:pPr marL="0" indent="0">
              <a:spcBef>
                <a:spcPts val="0"/>
              </a:spcBef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Каким предстаёт перед нами лирический герой этого стихотворения? Обоснуйте своё мнение.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Рассуждение автора о народной песне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(работаем с текстом)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Какое слово постоянно повторяется в этом отрывке?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обозначает это слово?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Прелесть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1.Очарование, обаяние, привлекательность (прелесть детской улыбки).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2.Приятные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явления, впечатления (прелесть сельской жизни).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3.О чём-нибудь прелестном, чарующем (Какая прелесть кругом!)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4.Внешние черты женской красоты (увядающие прелести).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			С.И.Ожегов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Рассуждение автора о народной песне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(работаем с текстом)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смысл вкладывает писатель в слово «прелесть»?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чём же было очарование, привлекательность народной песни, в чём её прелесть? Найдите и зачитайте строки, которые вам кажутся ключевыми при ответе на этот вопрос.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Рассуждение автора о родине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(работаем с текстом)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Читаем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выразительно последние два абзаца.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называет рассказчик Родину?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7" name="pbImage" descr="http://www.people.su/images/aboutbio/item_561_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29121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 автора-рассказчика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(работаем с текстом)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Каким предстаёт перед нами автор-рассказчик? Обоснуйте своё мнение.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7" name="pbImage" descr="http://www.people.su/images/aboutbio/item_560_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02433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рассказ «Косцы» связан со стихотворением «И цветы, и шмели, и трава, и колосья…?»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цветы, и шмели, и трава, и колосья,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лазурь, и полуденный зной...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Срок настанет - господь сына блудного спросит: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"Был ли счастлив ты в жизни земной?"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забуду я все - вспомню только вот эти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Полевые пути меж колосьев и трав -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от сладостных слез не успею ответить,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милосердным коленям припав.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И. А. Бунин</a:t>
            </a:r>
          </a:p>
          <a:p>
            <a:pPr marL="0" indent="0">
              <a:spcBef>
                <a:spcPts val="0"/>
              </a:spcBef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Жанр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Косцы» — это  рассказ. </a:t>
            </a:r>
          </a:p>
          <a:p>
            <a:pPr marL="0" indent="0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нем нет сюжета, нет четко описанных героев. </a:t>
            </a:r>
          </a:p>
          <a:p>
            <a:pPr marL="0" indent="0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– рассказ – воспоминание, раздумья писателя о судьбе Родины, это воспоминания, переплетенные с поэтическими размышлениями. </a:t>
            </a:r>
          </a:p>
          <a:p>
            <a:pPr marL="0" indent="0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описание картины, однажды увиденной и навсегда запечатлённой в сердце.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Опишите картину (по вариантам). Что общего между картинами русских художников и рассказом И.А.Бунина? 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0188" cy="64807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Г.Г. Мясоедов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“Страдная пора (Косцы)”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16016" y="1844824"/>
            <a:ext cx="4041775" cy="864097"/>
          </a:xfrm>
        </p:spPr>
        <p:txBody>
          <a:bodyPr/>
          <a:lstStyle/>
          <a:p>
            <a:endParaRPr lang="ru-RU" dirty="0" smtClean="0">
              <a:latin typeface="Lucida Sans Unicode" pitchFamily="34" charset="0"/>
            </a:endParaRPr>
          </a:p>
          <a:p>
            <a:endParaRPr lang="ru-RU" dirty="0" smtClean="0">
              <a:latin typeface="Lucida Sans Unicode" pitchFamily="34" charset="0"/>
            </a:endParaRPr>
          </a:p>
          <a:p>
            <a:endParaRPr lang="ru-RU" dirty="0" smtClean="0">
              <a:latin typeface="Lucida Sans Unicode" pitchFamily="34" charset="0"/>
            </a:endParaRPr>
          </a:p>
          <a:p>
            <a:endParaRPr lang="ru-RU" dirty="0" smtClean="0">
              <a:latin typeface="Lucida Sans Unicode" pitchFamily="34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А.А. Пластов “Сенокос”.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11" name="Picture 2" descr="C:\Users\Оленька\Desktop\481Myasoedov Kosts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80928"/>
            <a:ext cx="404018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3" descr="C:\Users\Оленька\Desktop\50115488_Senokos44456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388843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А.В. Кольцов «Косцы» (Что объединяет произведения И.Бунина и А.Кольцова?)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3024188" cy="52625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dirty="0" smtClean="0"/>
              <a:t>      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Ах ты, степь моя,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Степь привольная,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Широко ты, степь,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Пораскинулась,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морю чёрному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Понадвинулась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гости я к тебе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один пришёл: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пришёл сам-друг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косой вострою;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Мне давно гулять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траве степной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Вдоль и поперек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ней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хотелося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859338" y="1268413"/>
            <a:ext cx="3168650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Раззудись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  плечо!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Размахнись, рука!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 пахни в лицо,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Ветер с полудня!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Освежи, взволнуй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Степь просторную!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Зажужжи, коса,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пчелиный рой!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Молоньей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коса,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Засверкай кругом!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Зашуми, трава,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Подкошонная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Поклонись, цветы,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Головой  земле!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Какова основная мысль рассказа И.А.Бунина «Косцы»?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7" name="pbImage" descr="http://www.people.su/images/aboutbio/item_559_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00200"/>
            <a:ext cx="33458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08915D-4F76-440A-810F-254D306034F9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6055B-7A92-41D5-823A-B39E7AC94B6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10" name="Волна 9"/>
          <p:cNvSpPr/>
          <p:nvPr/>
        </p:nvSpPr>
        <p:spPr>
          <a:xfrm>
            <a:off x="323528" y="1844824"/>
            <a:ext cx="8424936" cy="3456384"/>
          </a:xfrm>
          <a:prstGeom prst="wave">
            <a:avLst>
              <a:gd name="adj1" fmla="val 12500"/>
              <a:gd name="adj2" fmla="val 86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66918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 Алексеевич Бунин  (1870-1953)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Судьба и творчество писателя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4"/>
              </a:solidFill>
              <a:latin typeface="+mj-lt"/>
            </a:endParaRPr>
          </a:p>
          <a:p>
            <a:pPr>
              <a:buNone/>
            </a:pPr>
            <a:endParaRPr lang="ru-RU" dirty="0" smtClean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8" name="Содержимое 5" descr="9e40a987c1133c975f0236d9ea1_pre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988840"/>
            <a:ext cx="3133126" cy="3672408"/>
          </a:xfrm>
          <a:prstGeom prst="rect">
            <a:avLst/>
          </a:prstGeom>
        </p:spPr>
      </p:pic>
      <p:pic>
        <p:nvPicPr>
          <p:cNvPr id="10" name="Рисунок 9" descr="8f408039-b79a-45a3-b277-11294fb2cf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916832"/>
            <a:ext cx="3096344" cy="381642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BZ" dirty="0" smtClean="0">
                <a:latin typeface="Times New Roman" pitchFamily="18" charset="0"/>
                <a:cs typeface="Times New Roman" pitchFamily="18" charset="0"/>
              </a:rPr>
              <a:t>abook-club.ru/</a:t>
            </a:r>
            <a:r>
              <a:rPr lang="en-BZ" dirty="0" err="1" smtClean="0">
                <a:latin typeface="Times New Roman" pitchFamily="18" charset="0"/>
                <a:cs typeface="Times New Roman" pitchFamily="18" charset="0"/>
              </a:rPr>
              <a:t>audiobook</a:t>
            </a:r>
            <a:r>
              <a:rPr lang="en-BZ" dirty="0" smtClean="0">
                <a:latin typeface="Times New Roman" pitchFamily="18" charset="0"/>
                <a:cs typeface="Times New Roman" pitchFamily="18" charset="0"/>
              </a:rPr>
              <a:t>=10370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копия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ilibrary.ru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/1174/p.1/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prepod.nspu.ru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glossary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 копия </a:t>
            </a:r>
          </a:p>
          <a:p>
            <a:r>
              <a:rPr lang="en-BZ" dirty="0" smtClean="0">
                <a:latin typeface="Times New Roman" pitchFamily="18" charset="0"/>
                <a:cs typeface="Times New Roman" pitchFamily="18" charset="0"/>
              </a:rPr>
              <a:t>vneshnii-oblik.ru/</a:t>
            </a:r>
            <a:r>
              <a:rPr lang="en-BZ" dirty="0" err="1" smtClean="0">
                <a:latin typeface="Times New Roman" pitchFamily="18" charset="0"/>
                <a:cs typeface="Times New Roman" pitchFamily="18" charset="0"/>
              </a:rPr>
              <a:t>raznoe</a:t>
            </a:r>
            <a:r>
              <a:rPr lang="en-BZ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BZ" dirty="0" err="1" smtClean="0">
                <a:latin typeface="Times New Roman" pitchFamily="18" charset="0"/>
                <a:cs typeface="Times New Roman" pitchFamily="18" charset="0"/>
              </a:rPr>
              <a:t>slovari</a:t>
            </a:r>
            <a:r>
              <a:rPr lang="en-BZ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копия </a:t>
            </a:r>
          </a:p>
          <a:p>
            <a:r>
              <a:rPr lang="en-BZ" dirty="0" smtClean="0">
                <a:latin typeface="Times New Roman" pitchFamily="18" charset="0"/>
                <a:cs typeface="Times New Roman" pitchFamily="18" charset="0"/>
              </a:rPr>
              <a:t>ru.wikipedia.org/wiki/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Бунин,_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 копия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подготовлена учителем русского языка и литературы МОУ «МГМЛ»  (г.Магнитогорск)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Шкирмонтовой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Л.А.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Алексей Николаевич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Бунин (отец)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5429288" cy="4662850"/>
          </a:xfrm>
        </p:spPr>
        <p:txBody>
          <a:bodyPr/>
          <a:lstStyle/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Помещик  Орловской и Тульской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губернии, вспыльчивый, азартный,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более всего любящий охоту и пение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 гитару старинных романсов. В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конце концов он, из-за пристрастия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вину и картам, растратил не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только собственное наследство, но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состояние жены.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Алексей Николаевич Бун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85926"/>
            <a:ext cx="300791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7650"/>
            <a:ext cx="8098805" cy="1453158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Людмила Александровна Бунина,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урожденная Чубарова (мать)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844824"/>
            <a:ext cx="4714908" cy="455596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Людмила Александровна была полной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противопо-ложностью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мужу: кроткая, нежная, чувствительная, воспитанная на лирике Пушкина и Жуковского. Именно она занималась воспитанием детей...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Людмила Александровна Бун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313523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672"/>
            <a:ext cx="7772400" cy="100811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Старший брат  Юлий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5604654" cy="46805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Юлий Алексеевич оказал большое влияние на формирование писателя. Он был для брата как бы домашним учителем. Иван Алексеевич писал о брате: "Он прошел со мной весь гимназический курс, занимался со мной языками, читал мне начатки психологии, философии,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обществен-ных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естественных наук; кроме того, мы без конца вели с ним разговоры о литературе"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Брат Бунина Юл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209" y="1772816"/>
            <a:ext cx="2547247" cy="344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даты творческой жизни И.А.Бунина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5338936" cy="4525963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1881-1886-учёба в Елецкой гимназии</a:t>
            </a:r>
          </a:p>
          <a:p>
            <a:pPr marL="0" indent="0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1887 года работает в газетах и учреждениях Харькова, Орла, Полтавы.</a:t>
            </a:r>
          </a:p>
          <a:p>
            <a:pPr marL="0" indent="0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Начало литературной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деятельнос-ти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- 1895г, Санкт-Петербург.</a:t>
            </a:r>
          </a:p>
          <a:p>
            <a:pPr marL="0" indent="0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1909год- почётный академик Академии наук.</a:t>
            </a:r>
          </a:p>
          <a:p>
            <a:pPr marL="0" indent="0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1920год-эмиграция, Франция,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Париж</a:t>
            </a:r>
          </a:p>
          <a:p>
            <a:pPr marL="0" indent="0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1933 год. Нобелевская премия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E08-250E-4C6F-BA73-880EBB5D67D7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14E97-98D4-4262-9280-9D7C2E308CD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9" name="Picture 2" descr="C:\Users\Оленька\Desktop\22552-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132856"/>
            <a:ext cx="259228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unin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76672"/>
            <a:ext cx="5688632" cy="6120680"/>
          </a:xfr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08915D-4F76-440A-810F-254D306034F9}" type="datetime1">
              <a:rPr lang="ru-RU" smtClean="0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6055B-7A92-41D5-823A-B39E7AC94B6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Изображение природы и родного края в рассказе И.А.Бунина «Косцы»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ь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Зелень 1</Template>
  <TotalTime>971</TotalTime>
  <Words>794</Words>
  <Application>Microsoft Office PowerPoint</Application>
  <PresentationFormat>Экран (4:3)</PresentationFormat>
  <Paragraphs>215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Зелень 1</vt:lpstr>
      <vt:lpstr>Подумаем, о чём это стихотворение? </vt:lpstr>
      <vt:lpstr>Обсудим:</vt:lpstr>
      <vt:lpstr>Иван Алексеевич Бунин  (1870-1953) Судьба и творчество писателя </vt:lpstr>
      <vt:lpstr>Алексей Николаевич  Бунин (отец)</vt:lpstr>
      <vt:lpstr>Людмила Александровна Бунина,  урожденная Чубарова (мать)</vt:lpstr>
      <vt:lpstr>Старший брат  Юлий </vt:lpstr>
      <vt:lpstr>Основные даты творческой жизни И.А.Бунина </vt:lpstr>
      <vt:lpstr>Слайд 8</vt:lpstr>
      <vt:lpstr>Изображение природы и родного края в рассказе И.А.Бунина «Косцы»</vt:lpstr>
      <vt:lpstr>Обсудим:</vt:lpstr>
      <vt:lpstr>Словарная работа</vt:lpstr>
      <vt:lpstr>Словарная работа</vt:lpstr>
      <vt:lpstr>Словарная работа</vt:lpstr>
      <vt:lpstr>Слайд 14</vt:lpstr>
      <vt:lpstr>Повседневная  одежда крестьян</vt:lpstr>
      <vt:lpstr>История создания рассказа</vt:lpstr>
      <vt:lpstr>Темы  (прокомментируйте кластер)</vt:lpstr>
      <vt:lpstr>Косцы  (работаем с текстом) </vt:lpstr>
      <vt:lpstr>Природа (работаем с текстом) </vt:lpstr>
      <vt:lpstr> Рассуждение автора о народной песне  (работаем с текстом)  </vt:lpstr>
      <vt:lpstr>Рассуждение автора о народной песне  (работаем с текстом)</vt:lpstr>
      <vt:lpstr>Рассуждение автора о родине  (работаем с текстом)</vt:lpstr>
      <vt:lpstr>Образ автора-рассказчика  (работаем с текстом)</vt:lpstr>
      <vt:lpstr>  Как рассказ «Косцы» связан со стихотворением «И цветы, и шмели, и трава, и колосья…?»  </vt:lpstr>
      <vt:lpstr>Жанр </vt:lpstr>
      <vt:lpstr>Опишите картину (по вариантам). Что общего между картинами русских художников и рассказом И.А.Бунина? </vt:lpstr>
      <vt:lpstr>А.В. Кольцов «Косцы» (Что объединяет произведения И.Бунина и А.Кольцова?)</vt:lpstr>
      <vt:lpstr>Вывод </vt:lpstr>
      <vt:lpstr>Слайд 29</vt:lpstr>
      <vt:lpstr>Источники информации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Изображение природы и народного труда  в рассказе Ивана  Алексеевича  Бунина  « Косцы»</dc:title>
  <dc:creator>Admin</dc:creator>
  <dc:description>http://aida.ucoz.ru</dc:description>
  <cp:lastModifiedBy>Noname</cp:lastModifiedBy>
  <cp:revision>119</cp:revision>
  <dcterms:created xsi:type="dcterms:W3CDTF">2012-01-30T14:02:04Z</dcterms:created>
  <dcterms:modified xsi:type="dcterms:W3CDTF">2019-02-02T17:43:51Z</dcterms:modified>
  <cp:category>шаблоны к Powerpoint</cp:category>
</cp:coreProperties>
</file>