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8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6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1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8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0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19B0-F994-451D-90AC-ECD5FE857A0B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F13F-7420-48FD-AB19-BE7212952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910" y="502276"/>
            <a:ext cx="9144000" cy="3103808"/>
          </a:xfrm>
        </p:spPr>
        <p:txBody>
          <a:bodyPr>
            <a:normAutofit/>
          </a:bodyPr>
          <a:lstStyle/>
          <a:p>
            <a:r>
              <a:rPr lang="ru-RU" sz="3100" dirty="0"/>
              <a:t>Индивидуальное логопедическое занятие, 4-й класс</a:t>
            </a:r>
            <a:br>
              <a:rPr lang="ru-RU" sz="31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Тема: Дифференциация </a:t>
            </a:r>
            <a:r>
              <a:rPr lang="ru-RU" b="1" dirty="0"/>
              <a:t>звуков и букв З–С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7160" y="5202238"/>
            <a:ext cx="4730839" cy="915227"/>
          </a:xfrm>
        </p:spPr>
        <p:txBody>
          <a:bodyPr/>
          <a:lstStyle/>
          <a:p>
            <a:r>
              <a:rPr lang="ru-RU" dirty="0" smtClean="0"/>
              <a:t>Разработала: </a:t>
            </a:r>
            <a:r>
              <a:rPr lang="ru-RU" i="1" dirty="0" smtClean="0"/>
              <a:t>учитель-логопед,</a:t>
            </a:r>
            <a:endParaRPr lang="ru-RU" dirty="0" smtClean="0"/>
          </a:p>
          <a:p>
            <a:r>
              <a:rPr lang="ru-RU" dirty="0" smtClean="0"/>
              <a:t>Будина </a:t>
            </a:r>
            <a:r>
              <a:rPr lang="ru-RU" dirty="0"/>
              <a:t>Ирина </a:t>
            </a:r>
            <a:r>
              <a:rPr lang="ru-RU" dirty="0" smtClean="0"/>
              <a:t>Валерьевна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10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510077/Image35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2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510077/Image35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01" y="0"/>
            <a:ext cx="6727535" cy="674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2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015568/2801/v/950/depositphotos_28018023-stock-illustration-golden-school-bell-with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7" y="165956"/>
            <a:ext cx="2341046" cy="3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mki-photoshop.ru/predmet/mebel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26" y="266423"/>
            <a:ext cx="2060194" cy="32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ksibook.ru/images/products/1e3fb3a2-4450-11e6-bece-647002029a46_f9ed2b21-44d6-11e6-bece-647002029a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93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osti.ru/patterns/00/14/aa/3eaef448f0/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1" y="3510915"/>
            <a:ext cx="3062583" cy="33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monateka.com/images/1405295.jpg"/>
          <p:cNvSpPr>
            <a:spLocks noChangeAspect="1" noChangeArrowheads="1"/>
          </p:cNvSpPr>
          <p:nvPr/>
        </p:nvSpPr>
        <p:spPr bwMode="auto">
          <a:xfrm>
            <a:off x="2513543" y="5381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www.omlet.co.uk/images/originals/guinea-pigs-talking-to-each-oth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52" y="3967894"/>
            <a:ext cx="4158848" cy="27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8051" y="278183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Звонок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75684" y="2781837"/>
            <a:ext cx="61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Стул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000" y="38395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Сверчок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8150" y="5887281"/>
            <a:ext cx="74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509286" y="589764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510077/Image35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" y="0"/>
            <a:ext cx="121010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9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oxanagolubova.files.wordpress.com/2016/11/20178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3700061" cy="34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hicagohacksbig.com/images/shovel-clipart-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25" y="365125"/>
            <a:ext cx="2548975" cy="31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easyfreeclipart.com/89/rain-brought-wind-8936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61" y="584826"/>
            <a:ext cx="3594100" cy="26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1k.by/images/products/ip/big/pp6/5/2839205/i93b3228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5" y="3206123"/>
            <a:ext cx="3964220" cy="33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elhow.ru/images/articles/18/185/18504/i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im0-tub-ru.yandex.net/i?id=3eaa9b006b548edf2356c1e96a961e5a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81" y="3664572"/>
            <a:ext cx="3250214" cy="24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4966" y="288415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Месяц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7663" y="2958836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Лопата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47982" y="2898087"/>
            <a:ext cx="7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2466" y="5829720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250300" y="5769640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Звёзды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510077/Image35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0"/>
            <a:ext cx="120870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-12879"/>
            <a:ext cx="11668260" cy="66326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4000" dirty="0" smtClean="0"/>
              <a:t>1</a:t>
            </a:r>
            <a:r>
              <a:rPr lang="ru-RU" sz="4000" dirty="0"/>
              <a:t>. К данным словам присоедините приставку “за”. Назовите и запишите получившееся слова. Выделите приставку “за”. </a:t>
            </a:r>
          </a:p>
          <a:p>
            <a:pPr marL="0" indent="0">
              <a:buNone/>
            </a:pPr>
            <a:r>
              <a:rPr lang="ru-RU" sz="4000" dirty="0" smtClean="0"/>
              <a:t>  </a:t>
            </a:r>
            <a:r>
              <a:rPr lang="ru-RU" sz="4000" dirty="0" smtClean="0"/>
              <a:t>          </a:t>
            </a:r>
            <a:r>
              <a:rPr lang="ru-RU" sz="4000" dirty="0" smtClean="0"/>
              <a:t>вязать,         </a:t>
            </a:r>
            <a:r>
              <a:rPr lang="ru-RU" sz="4000" dirty="0"/>
              <a:t>светить</a:t>
            </a:r>
            <a:r>
              <a:rPr lang="ru-RU" sz="4000" dirty="0" smtClean="0"/>
              <a:t>,           </a:t>
            </a:r>
            <a:r>
              <a:rPr lang="ru-RU" sz="4000" dirty="0"/>
              <a:t>нести, </a:t>
            </a:r>
            <a:r>
              <a:rPr lang="ru-RU" sz="4000" dirty="0" smtClean="0"/>
              <a:t>         </a:t>
            </a:r>
            <a:r>
              <a:rPr lang="ru-RU" sz="4000" dirty="0" smtClean="0"/>
              <a:t>возить.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2. Вставьте с слова пропущенные буквы “з” или “с”, подчеркните вставленные буквы.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smtClean="0"/>
              <a:t>           … </a:t>
            </a:r>
            <a:r>
              <a:rPr lang="ru-RU" sz="4000" dirty="0" err="1"/>
              <a:t>такан</a:t>
            </a:r>
            <a:r>
              <a:rPr lang="ru-RU" sz="4000" dirty="0"/>
              <a:t>, … </a:t>
            </a:r>
            <a:r>
              <a:rPr lang="ru-RU" sz="4000" dirty="0" err="1" smtClean="0"/>
              <a:t>акон</a:t>
            </a:r>
            <a:r>
              <a:rPr lang="ru-RU" sz="4000" dirty="0"/>
              <a:t>, … покойно, … </a:t>
            </a:r>
            <a:r>
              <a:rPr lang="ru-RU" sz="4000" dirty="0" err="1"/>
              <a:t>ладкий</a:t>
            </a:r>
            <a:r>
              <a:rPr lang="ru-RU" sz="4000" dirty="0"/>
              <a:t>, … </a:t>
            </a:r>
            <a:r>
              <a:rPr lang="ru-RU" sz="4000" dirty="0" err="1"/>
              <a:t>лой</a:t>
            </a:r>
            <a:r>
              <a:rPr lang="ru-RU" sz="4000" dirty="0" smtClean="0"/>
              <a:t>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smtClean="0"/>
              <a:t> </a:t>
            </a:r>
            <a:r>
              <a:rPr lang="ru-RU" sz="4000" dirty="0"/>
              <a:t>… </a:t>
            </a:r>
            <a:r>
              <a:rPr lang="ru-RU" sz="4000" dirty="0" err="1"/>
              <a:t>абота</a:t>
            </a:r>
            <a:r>
              <a:rPr lang="ru-RU" sz="4000" dirty="0"/>
              <a:t>, … </a:t>
            </a:r>
            <a:r>
              <a:rPr lang="ru-RU" sz="4000" dirty="0" err="1"/>
              <a:t>лово</a:t>
            </a:r>
            <a:r>
              <a:rPr lang="ru-RU" sz="4000" dirty="0"/>
              <a:t>, … </a:t>
            </a:r>
            <a:r>
              <a:rPr lang="ru-RU" sz="4000" dirty="0" err="1" smtClean="0"/>
              <a:t>доровье</a:t>
            </a:r>
            <a:r>
              <a:rPr lang="ru-RU" sz="4000" dirty="0" smtClean="0"/>
              <a:t>.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01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i1abbnckbmcl9fb.xn--p1ai/%D1%81%D1%82%D0%B0%D1%82%D1%8C%D0%B8/510077/Image35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77" y="0"/>
            <a:ext cx="50239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научить детей дифференцировать звуки и буквы З – 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/>
              <a:t>:</a:t>
            </a:r>
          </a:p>
          <a:p>
            <a:r>
              <a:rPr lang="ru-RU" b="1" dirty="0"/>
              <a:t>Коррекционно-образовательные</a:t>
            </a:r>
            <a:r>
              <a:rPr lang="ru-RU" dirty="0"/>
              <a:t>: учить различать звуки и буквы З-С, формировать умение словообразования с помощью приставки, закреплять навык </a:t>
            </a:r>
            <a:r>
              <a:rPr lang="ru-RU" dirty="0" err="1"/>
              <a:t>звуко</a:t>
            </a:r>
            <a:r>
              <a:rPr lang="ru-RU" dirty="0"/>
              <a:t>-слухового анализа и синтеза;</a:t>
            </a:r>
          </a:p>
          <a:p>
            <a:r>
              <a:rPr lang="ru-RU" b="1" dirty="0"/>
              <a:t>Коррекционно-развивающие</a:t>
            </a:r>
            <a:r>
              <a:rPr lang="ru-RU" dirty="0"/>
              <a:t>: развивать фонематические представления, слуховое внимание логическое мышление, развивать оптико-пространственные представления, расширять словарный запас;</a:t>
            </a:r>
          </a:p>
          <a:p>
            <a:r>
              <a:rPr lang="ru-RU" b="1" dirty="0"/>
              <a:t>Воспитательные</a:t>
            </a:r>
            <a:r>
              <a:rPr lang="ru-RU" dirty="0"/>
              <a:t>: прививать любовь к природе, воспитывать чувство ответственность, взаимопомощи.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6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bel-go.ru/mebelgoer/80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3" y="46954"/>
            <a:ext cx="10897673" cy="68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arhivurokov.ru/multiurok/e/9/9/e99106b41bd7a778dd9f0b813e1d2ef23f2a1d63/artikuliatsionnaia-ghimnastika-2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90" y="583598"/>
            <a:ext cx="8351949" cy="62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Упражнение Трубочка артикуляционная гимнасти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263451"/>
            <a:ext cx="9052731" cy="62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Упражнение Накажем язычек артикуляционная гимнасти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98" y="599923"/>
            <a:ext cx="9035603" cy="6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Упражнение Чищу зубки артикуляционная гимнасти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6" y="550036"/>
            <a:ext cx="8936909" cy="61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Упражнение Качели зубки артикуляционная гимнасти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0"/>
            <a:ext cx="9743734" cy="67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logoped18.ru/images/differentsiatsiya-zvukov-s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71" y="256995"/>
            <a:ext cx="7339929" cy="3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myshared.ru/5/434325/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3062812"/>
            <a:ext cx="5060250" cy="37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166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Индивидуальное логопедическое занятие, 4-й класс  Тема: Дифференциация звуков и букв З–С</vt:lpstr>
      <vt:lpstr>Цель: научить детей дифференцировать звуки и буквы З – 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логопедическое занятие, 4-й класс  Тема: Дифференциация звуков и букв З–С</dc:title>
  <dc:creator>asus</dc:creator>
  <cp:lastModifiedBy>asus</cp:lastModifiedBy>
  <cp:revision>14</cp:revision>
  <dcterms:created xsi:type="dcterms:W3CDTF">2018-01-15T08:10:00Z</dcterms:created>
  <dcterms:modified xsi:type="dcterms:W3CDTF">2018-01-22T10:31:47Z</dcterms:modified>
</cp:coreProperties>
</file>