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5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589808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577840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47558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390183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13234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43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61837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5947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36238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532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98142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5144-D563-468B-AD00-F4F95AD8631B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061A-7D32-4EEE-8E35-A89148CD9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5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25447" y="2967335"/>
            <a:ext cx="8541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Замкнутые и незамкнутые</a:t>
            </a:r>
          </a:p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линии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34279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На данном рисунке видим, что овечке легче будет выбраться из первой ограды, потому что она открыта – незамкнутая. Из-за второй ограды будет выйти сложнее, так как она закрыта. Начертим линии, которые будут соответствовать первой и второй ограде.</a:t>
            </a:r>
          </a:p>
        </p:txBody>
      </p:sp>
      <p:pic>
        <p:nvPicPr>
          <p:cNvPr id="2050" name="Picture 2" descr="https://static-interneturok.cdnvideo.ru/content/konspekt_image/87465/f4a71aa0_5db5_0131_0790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047" y="737755"/>
            <a:ext cx="6962198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4544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20045"/>
            <a:ext cx="10515600" cy="165691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Итак, мы получили две линии, из которых первая замкнутая, а вторая незамкнутая.</a:t>
            </a:r>
          </a:p>
        </p:txBody>
      </p:sp>
      <p:pic>
        <p:nvPicPr>
          <p:cNvPr id="3074" name="Picture 2" descr="https://static-interneturok.cdnvideo.ru/content/konspekt_image/87466/f5b54170_5db5_0131_0791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37" y="780327"/>
            <a:ext cx="7398328" cy="365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31073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281" y="303212"/>
            <a:ext cx="10515600" cy="1325563"/>
          </a:xfrm>
        </p:spPr>
        <p:txBody>
          <a:bodyPr/>
          <a:lstStyle/>
          <a:p>
            <a:pPr algn="ctr"/>
            <a:r>
              <a:rPr lang="ru-RU" b="1" i="1" dirty="0">
                <a:latin typeface="Monotype Corsiva" panose="03010101010201010101" pitchFamily="66" charset="0"/>
              </a:rPr>
              <a:t>  </a:t>
            </a:r>
            <a:r>
              <a:rPr lang="ru-RU" b="1" dirty="0" smtClean="0">
                <a:latin typeface="Monotype Corsiva" panose="03010101010201010101" pitchFamily="66" charset="0"/>
              </a:rPr>
              <a:t> Какие </a:t>
            </a:r>
            <a:r>
              <a:rPr lang="ru-RU" b="1" dirty="0">
                <a:latin typeface="Monotype Corsiva" panose="03010101010201010101" pitchFamily="66" charset="0"/>
              </a:rPr>
              <a:t>линии на </a:t>
            </a:r>
            <a:r>
              <a:rPr lang="ru-RU" b="1" dirty="0" smtClean="0">
                <a:latin typeface="Monotype Corsiva" panose="03010101010201010101" pitchFamily="66" charset="0"/>
              </a:rPr>
              <a:t>рисунке замкнутые</a:t>
            </a:r>
            <a:r>
              <a:rPr lang="ru-RU" b="1" dirty="0">
                <a:latin typeface="Monotype Corsiva" panose="03010101010201010101" pitchFamily="66" charset="0"/>
              </a:rPr>
              <a:t>, а какие незамкнутые.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591" y="5029200"/>
            <a:ext cx="10515600" cy="17504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Линии </a:t>
            </a:r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№ 1, 3, 6 – это незамкнутые линии. Для того чтобы сомкнуть эти линии, достаточно соединить концы линий вместе.</a:t>
            </a:r>
          </a:p>
        </p:txBody>
      </p:sp>
      <p:pic>
        <p:nvPicPr>
          <p:cNvPr id="4098" name="Picture 2" descr="https://static-interneturok.cdnvideo.ru/content/konspekt_image/87467/f6b5e820_5db5_0131_0792_22000ae82f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82" y="1669977"/>
            <a:ext cx="7782791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742498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Получим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pic>
        <p:nvPicPr>
          <p:cNvPr id="5122" name="Picture 2" descr="https://static-interneturok.cdnvideo.ru/content/konspekt_image/87468/f7b6e310_5db5_0131_0793_22000ae82f9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36" y="2515579"/>
            <a:ext cx="7491846" cy="29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926" y="5850234"/>
            <a:ext cx="11018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Линия</a:t>
            </a:r>
            <a:r>
              <a:rPr lang="ru-RU" sz="2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, концы которой не соединены вместе, </a:t>
            </a:r>
            <a:endParaRPr lang="ru-RU" sz="2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называется</a:t>
            </a:r>
            <a:r>
              <a:rPr lang="ru-RU" sz="2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 </a:t>
            </a:r>
            <a:r>
              <a:rPr lang="ru-RU" sz="2000" b="1" i="1" dirty="0">
                <a:solidFill>
                  <a:srgbClr val="0070C0"/>
                </a:solidFill>
                <a:latin typeface="Monotype Corsiva" panose="03010101010201010101" pitchFamily="66" charset="0"/>
              </a:rPr>
              <a:t>незамкнутой линией. </a:t>
            </a:r>
            <a:r>
              <a:rPr lang="ru-RU" sz="2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Линия, концы которой соединены вместе, </a:t>
            </a:r>
            <a:endParaRPr lang="ru-RU" sz="2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называется</a:t>
            </a:r>
            <a:r>
              <a:rPr lang="ru-RU" sz="2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 </a:t>
            </a:r>
            <a:r>
              <a:rPr lang="ru-RU" sz="2000" b="1" i="1" dirty="0">
                <a:solidFill>
                  <a:srgbClr val="0070C0"/>
                </a:solidFill>
                <a:latin typeface="Monotype Corsiva" panose="03010101010201010101" pitchFamily="66" charset="0"/>
              </a:rPr>
              <a:t>замкнутой линией.</a:t>
            </a:r>
            <a:endParaRPr lang="ru-RU" sz="2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15377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7300" y="3564226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tatic-interneturok.cdnvideo.ru/content/konspekt_image/87469/f8bbbaf0_5db5_0131_0794_22000ae82f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64" y="1699903"/>
            <a:ext cx="7084427" cy="186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070915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   Какие линии на рисунке замкнутые, а какие незамкнутые.</vt:lpstr>
      <vt:lpstr>Получим</vt:lpstr>
      <vt:lpstr>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2018-10-16T15:30:09Z</dcterms:created>
  <dcterms:modified xsi:type="dcterms:W3CDTF">2018-10-16T15:35:04Z</dcterms:modified>
</cp:coreProperties>
</file>