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23CE0-EF3C-453F-B487-58AB2FAF96A0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CE127-C992-413A-9F76-5D5F30DE1A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7" name="Прямоугольник с одним вырезанным углом 6"/>
          <p:cNvSpPr/>
          <p:nvPr userDrawn="1"/>
        </p:nvSpPr>
        <p:spPr>
          <a:xfrm>
            <a:off x="467544" y="620688"/>
            <a:ext cx="8352928" cy="5688632"/>
          </a:xfrm>
          <a:prstGeom prst="snip1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с одним вырезанным углом 6"/>
          <p:cNvSpPr/>
          <p:nvPr userDrawn="1"/>
        </p:nvSpPr>
        <p:spPr>
          <a:xfrm>
            <a:off x="467544" y="620688"/>
            <a:ext cx="8352928" cy="5688632"/>
          </a:xfrm>
          <a:prstGeom prst="snip1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с одним вырезанным углом 7"/>
          <p:cNvSpPr/>
          <p:nvPr userDrawn="1"/>
        </p:nvSpPr>
        <p:spPr>
          <a:xfrm>
            <a:off x="467544" y="620688"/>
            <a:ext cx="8352928" cy="5688632"/>
          </a:xfrm>
          <a:prstGeom prst="snip1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одним вырезанным углом 6"/>
          <p:cNvSpPr/>
          <p:nvPr userDrawn="1"/>
        </p:nvSpPr>
        <p:spPr>
          <a:xfrm>
            <a:off x="467544" y="620688"/>
            <a:ext cx="8352928" cy="5688632"/>
          </a:xfrm>
          <a:prstGeom prst="snip1Rect">
            <a:avLst/>
          </a:prstGeom>
          <a:noFill/>
          <a:ln w="38100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аши шаблоны\4262x3204_babochka-i-bozhya-korovka-pustoj-razmyityij-fon-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sz="9600" dirty="0" smtClean="0">
                <a:latin typeface="Arial Black" pitchFamily="34" charset="0"/>
              </a:rPr>
              <a:t>Hallo!</a:t>
            </a:r>
            <a:endParaRPr lang="ru-RU" sz="96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40719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 smtClean="0">
                <a:solidFill>
                  <a:srgbClr val="FF0000"/>
                </a:solidFill>
              </a:rPr>
              <a:t>Wer ist das? </a:t>
            </a:r>
            <a:endParaRPr lang="ru-RU" sz="5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3000396" cy="40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032138" cy="71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49671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7200" dirty="0" smtClean="0">
                <a:solidFill>
                  <a:srgbClr val="FF0000"/>
                </a:solidFill>
              </a:rPr>
              <a:t>Wer ist das? </a:t>
            </a:r>
            <a:endParaRPr lang="ru-RU" sz="7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785926"/>
            <a:ext cx="3467115" cy="401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4926" y="2071678"/>
            <a:ext cx="251406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56"/>
            <a:ext cx="417300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Wer ist das? </a:t>
            </a:r>
            <a:endParaRPr lang="ru-RU" sz="6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00174"/>
            <a:ext cx="2786082" cy="37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8"/>
            <a:ext cx="32283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000108"/>
            <a:ext cx="357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Danke!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3429000"/>
            <a:ext cx="6572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Auf Wiedersehen!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57158" y="642918"/>
            <a:ext cx="8572528" cy="5357850"/>
          </a:xfrm>
        </p:spPr>
        <p:txBody>
          <a:bodyPr>
            <a:noAutofit/>
          </a:bodyPr>
          <a:lstStyle/>
          <a:p>
            <a:pPr algn="l"/>
            <a:r>
              <a:rPr lang="de-DE" sz="6000" dirty="0" smtClean="0"/>
              <a:t>Ich heisse </a:t>
            </a:r>
            <a:endParaRPr lang="ru-RU" sz="6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 flipH="1" flipV="1">
            <a:off x="3714744" y="2071678"/>
            <a:ext cx="1143008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14356"/>
            <a:ext cx="1285884" cy="2133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857232"/>
            <a:ext cx="127794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Прямая со стрелкой 14"/>
          <p:cNvCxnSpPr/>
          <p:nvPr/>
        </p:nvCxnSpPr>
        <p:spPr>
          <a:xfrm>
            <a:off x="3786182" y="3357562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3286124"/>
            <a:ext cx="1447804" cy="286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5429264"/>
            <a:ext cx="210885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38258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1785950" cy="411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214950"/>
            <a:ext cx="3214710" cy="43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642918"/>
            <a:ext cx="185654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4786322"/>
            <a:ext cx="3214707" cy="46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14382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071678"/>
            <a:ext cx="16478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43174" y="1571612"/>
            <a:ext cx="3429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Hallo!</a:t>
            </a:r>
          </a:p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= Hallo! Wie heisst du?</a:t>
            </a:r>
          </a:p>
          <a:p>
            <a:pPr>
              <a:buFontTx/>
              <a:buChar char="-"/>
            </a:pPr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Ich heisse Peter. Und du?</a:t>
            </a:r>
          </a:p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= Ich heisse Katharina.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2357454" cy="251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643182"/>
            <a:ext cx="231609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28"/>
            <a:ext cx="2000264" cy="262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357298"/>
            <a:ext cx="1910284" cy="46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3357562"/>
            <a:ext cx="19907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857892"/>
            <a:ext cx="2500330" cy="6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86182" y="3214686"/>
            <a:ext cx="22764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15074" y="4857760"/>
            <a:ext cx="204678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18"/>
            <a:ext cx="6609639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1435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Wer ist das?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00174"/>
            <a:ext cx="298132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5000636"/>
            <a:ext cx="250033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800" dirty="0" smtClean="0">
                <a:solidFill>
                  <a:srgbClr val="FF0000"/>
                </a:solidFill>
              </a:rPr>
              <a:t>Wer ist das?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31432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286124"/>
            <a:ext cx="2930257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928670"/>
            <a:ext cx="47149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0" dirty="0" smtClean="0">
                <a:solidFill>
                  <a:srgbClr val="FF0000"/>
                </a:solidFill>
              </a:rPr>
              <a:t>Wer ist das? </a:t>
            </a:r>
            <a:endParaRPr lang="ru-RU" sz="6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928802"/>
            <a:ext cx="33909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4357694"/>
            <a:ext cx="289588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олнечный ден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Солнечный день</Template>
  <TotalTime>216</TotalTime>
  <Words>55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Солнечный день</vt:lpstr>
      <vt:lpstr>Hallo!</vt:lpstr>
      <vt:lpstr>Ich heisse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Hallo!</dc:title>
  <dc:creator>User</dc:creator>
  <cp:lastModifiedBy>User</cp:lastModifiedBy>
  <cp:revision>15</cp:revision>
  <dcterms:created xsi:type="dcterms:W3CDTF">2014-09-03T16:03:13Z</dcterms:created>
  <dcterms:modified xsi:type="dcterms:W3CDTF">2014-09-03T19:40:01Z</dcterms:modified>
</cp:coreProperties>
</file>