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3" r:id="rId3"/>
    <p:sldId id="256" r:id="rId4"/>
    <p:sldId id="258" r:id="rId5"/>
    <p:sldId id="259" r:id="rId6"/>
    <p:sldId id="261" r:id="rId7"/>
    <p:sldId id="260" r:id="rId8"/>
    <p:sldId id="264" r:id="rId9"/>
    <p:sldId id="269" r:id="rId10"/>
    <p:sldId id="263" r:id="rId11"/>
    <p:sldId id="262" r:id="rId12"/>
    <p:sldId id="268" r:id="rId13"/>
    <p:sldId id="267" r:id="rId14"/>
    <p:sldId id="266" r:id="rId15"/>
    <p:sldId id="272" r:id="rId16"/>
    <p:sldId id="257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7evW9Psd_U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konyukhov.ru/projects/expedition/polet-na-vozdushnom-share-vokrug-sveta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И УРОКИ\путешественники 1\картинки\НИКИ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4907"/>
            <a:ext cx="2866638" cy="369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ОИ УРОКИ\путешественники 1\картинки\КОЛУМ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1" y="129742"/>
            <a:ext cx="2526533" cy="32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МОИ УРОКИ\путешественники 1\картинки\Веспучч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7744" y="3207830"/>
            <a:ext cx="2842742" cy="34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МОИ УРОКИ\путешественники 1\картинки\магеллан портре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9741"/>
            <a:ext cx="4032448" cy="278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291" y="2636912"/>
            <a:ext cx="252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Кристофор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Колумб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6165304"/>
            <a:ext cx="316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Америго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Веспуччи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5805264"/>
            <a:ext cx="334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 Никитин</a:t>
            </a:r>
            <a:endParaRPr lang="ru-RU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249289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Фернан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Магеллан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МОИ УРОКИ\путешественники 2\картинки\сенке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561633" cy="57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16530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 ПРОГРАММЕ «КЛУБ ПУТЕШЕСТВЕННИКОВ»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629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МОИ УРОКИ\путешественники 2\картинки\сенкевич вра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5" y="0"/>
            <a:ext cx="8901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2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МОИ УРОКИ\путешественники 2\картинки\сенкевич на ра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0"/>
            <a:ext cx="8208912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МОИ УРОКИ\путешественники 2\картинки\конюх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1" y="116632"/>
            <a:ext cx="3643660" cy="51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0" y="332655"/>
            <a:ext cx="4230044" cy="633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57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6632"/>
            <a:ext cx="8888413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hlinkClick r:id="rId3"/>
              </a:rPr>
              <a:t>https://www.youtube.com/watch?v=H7evW9Psd_U</a:t>
            </a:r>
            <a:endParaRPr lang="ru-RU" dirty="0"/>
          </a:p>
          <a:p>
            <a:pPr lvl="0"/>
            <a:r>
              <a:rPr lang="ru-RU" dirty="0">
                <a:solidFill>
                  <a:srgbClr val="FF0000"/>
                </a:solidFill>
              </a:rPr>
              <a:t> Рекорд Фёдора Конюхова</a:t>
            </a:r>
          </a:p>
        </p:txBody>
      </p:sp>
    </p:spTree>
    <p:extLst>
      <p:ext uri="{BB962C8B-B14F-4D97-AF65-F5344CB8AC3E}">
        <p14:creationId xmlns:p14="http://schemas.microsoft.com/office/powerpoint/2010/main" val="26539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onyukhov.ru/assets/images/news/2015/_DSC3288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914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konyukhov.ru/projects/expedition/polet-na-vozdushnom-share-vokrug-sveta.html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6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80728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открытия сделали эти великие путешественники современности?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917" y="4439596"/>
            <a:ext cx="157830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4241"/>
            <a:ext cx="2232248" cy="209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8" y="4738095"/>
            <a:ext cx="2552974" cy="20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65" y="4710881"/>
            <a:ext cx="2184705" cy="204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7" y="332656"/>
            <a:ext cx="8568952" cy="4592801"/>
          </a:xfrm>
        </p:spPr>
        <p:txBody>
          <a:bodyPr/>
          <a:lstStyle/>
          <a:p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чему привели открытия путешественников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://www.childpsych.co.za/wp-content/uploads/2014/11/child-forgetti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5" y="4149080"/>
            <a:ext cx="2823125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ЖАК ИВ КУСТО</a:t>
            </a:r>
          </a:p>
          <a:p>
            <a:pPr algn="ctr"/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 ХЕЙЕРДАЛ</a:t>
            </a:r>
          </a:p>
          <a:p>
            <a:pPr algn="ctr"/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СЕНКЕВИЧ</a:t>
            </a:r>
          </a:p>
          <a:p>
            <a:pPr algn="ctr"/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 КОНЮХОВ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76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ОИ УРОКИ\путешественники 2\картинки\кус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48463" cy="6656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МОИ УРОКИ\путешественники 2\картинки\акваланг кус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ОИ УРОКИ\путешественники 2\картинки\800px-Подводная_лодка_Жака_Ива_Кусто_IMG_4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70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МОИ УРОКИ\путешественники 2\картинки\в океан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00" y="87823"/>
            <a:ext cx="917381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МОИ УРОКИ\путешественники 2\картинки\ХЕЙЕРДА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" y="0"/>
            <a:ext cx="896448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48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kon-tiki.no/images/gallery/000026/Thor%20Heyerdahl/fulls/thor-heyerdahl_18_kon-tiki-in-storm-20140428093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МОИ УРОКИ\путешественники 2\картинки\тур в путешеств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1"/>
            <a:ext cx="8458200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64</TotalTime>
  <Words>47</Words>
  <Application>Microsoft Office PowerPoint</Application>
  <PresentationFormat>Экран (4:3)</PresentationFormat>
  <Paragraphs>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 чему привели открытия путешественников?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2016-02-19T17:38:40Z</dcterms:created>
  <dcterms:modified xsi:type="dcterms:W3CDTF">2016-04-21T18:59:41Z</dcterms:modified>
</cp:coreProperties>
</file>