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09B00-1ED9-4F27-BDCF-6173B5BA5DE5}" type="doc">
      <dgm:prSet loTypeId="urn:microsoft.com/office/officeart/2005/8/layout/radial5" loCatId="cycle" qsTypeId="urn:microsoft.com/office/officeart/2005/8/quickstyle/3d2" qsCatId="3D" csTypeId="urn:microsoft.com/office/officeart/2005/8/colors/colorful5" csCatId="colorful" phldr="1"/>
      <dgm:spPr/>
      <dgm:t>
        <a:bodyPr/>
        <a:lstStyle/>
        <a:p>
          <a:endParaRPr lang="ru-RU"/>
        </a:p>
      </dgm:t>
    </dgm:pt>
    <dgm:pt modelId="{5A2D1746-C52E-4D01-B454-4802D54FA892}">
      <dgm:prSet phldrT="[Текст]"/>
      <dgm:spPr/>
      <dgm:t>
        <a:bodyPr>
          <a:scene3d>
            <a:camera prst="orthographicFront"/>
            <a:lightRig rig="glow" dir="tl">
              <a:rot lat="0" lon="0" rev="5400000"/>
            </a:lightRig>
          </a:scene3d>
          <a:sp3d contourW="12700">
            <a:bevelT w="25400" h="25400"/>
            <a:contourClr>
              <a:schemeClr val="accent6">
                <a:shade val="73000"/>
              </a:schemeClr>
            </a:contourClr>
          </a:sp3d>
        </a:bodyPr>
        <a:lstStyle/>
        <a:p>
          <a:r>
            <a:rPr lang="en-US" b="1" cap="none" spc="0" dirty="0" smtClean="0">
              <a:ln w="11430"/>
              <a:effectLst>
                <a:outerShdw blurRad="80000" dist="40000" dir="5040000" algn="tl">
                  <a:srgbClr val="000000">
                    <a:alpha val="30000"/>
                  </a:srgbClr>
                </a:outerShdw>
              </a:effectLst>
            </a:rPr>
            <a:t>MASS  MEDIA</a:t>
          </a:r>
          <a:endParaRPr lang="ru-RU" b="1" cap="none" spc="0" dirty="0">
            <a:ln w="11430"/>
            <a:effectLst>
              <a:outerShdw blurRad="80000" dist="40000" dir="5040000" algn="tl">
                <a:srgbClr val="000000">
                  <a:alpha val="30000"/>
                </a:srgbClr>
              </a:outerShdw>
            </a:effectLst>
          </a:endParaRPr>
        </a:p>
      </dgm:t>
    </dgm:pt>
    <dgm:pt modelId="{8C4DB9F6-F366-4C2C-AA83-EFD8F5472C09}" type="parTrans" cxnId="{D2433716-368C-4105-8741-8C57CE6F05B5}">
      <dgm:prSet/>
      <dgm:spPr/>
      <dgm:t>
        <a:bodyPr/>
        <a:lstStyle/>
        <a:p>
          <a:endParaRPr lang="ru-RU"/>
        </a:p>
      </dgm:t>
    </dgm:pt>
    <dgm:pt modelId="{45BCC678-9CB9-46C7-8E3B-55688D057C16}" type="sibTrans" cxnId="{D2433716-368C-4105-8741-8C57CE6F05B5}">
      <dgm:prSet/>
      <dgm:spPr/>
      <dgm:t>
        <a:bodyPr/>
        <a:lstStyle/>
        <a:p>
          <a:endParaRPr lang="ru-RU"/>
        </a:p>
      </dgm:t>
    </dgm:pt>
    <dgm:pt modelId="{69264952-484E-4614-83B4-C07D6D730953}">
      <dgm:prSet phldrT="[Текст]" custT="1"/>
      <dgm:spPr/>
      <dgm:t>
        <a:bodyPr/>
        <a:lstStyle/>
        <a:p>
          <a:r>
            <a:rPr lang="en-US" sz="2000" dirty="0" smtClean="0">
              <a:latin typeface="Times New Roman" pitchFamily="18" charset="0"/>
              <a:cs typeface="Times New Roman" pitchFamily="18" charset="0"/>
            </a:rPr>
            <a:t>TV</a:t>
          </a:r>
          <a:endParaRPr lang="ru-RU" sz="2000" dirty="0">
            <a:latin typeface="Times New Roman" pitchFamily="18" charset="0"/>
            <a:cs typeface="Times New Roman" pitchFamily="18" charset="0"/>
          </a:endParaRPr>
        </a:p>
      </dgm:t>
    </dgm:pt>
    <dgm:pt modelId="{95297967-F68A-4E45-91EE-BE3608032943}" type="parTrans" cxnId="{F9CADA20-3733-40C7-8862-6518D1B87AF5}">
      <dgm:prSet/>
      <dgm:spPr/>
      <dgm:t>
        <a:bodyPr/>
        <a:lstStyle/>
        <a:p>
          <a:endParaRPr lang="ru-RU" dirty="0"/>
        </a:p>
      </dgm:t>
    </dgm:pt>
    <dgm:pt modelId="{3B4D73C5-1FB9-41F2-93C4-FDD51004042D}" type="sibTrans" cxnId="{F9CADA20-3733-40C7-8862-6518D1B87AF5}">
      <dgm:prSet/>
      <dgm:spPr/>
      <dgm:t>
        <a:bodyPr/>
        <a:lstStyle/>
        <a:p>
          <a:endParaRPr lang="ru-RU"/>
        </a:p>
      </dgm:t>
    </dgm:pt>
    <dgm:pt modelId="{D8DD4E18-4852-4249-A295-7212E4511A40}">
      <dgm:prSet phldrT="[Текст]" custT="1"/>
      <dgm:spPr/>
      <dgm:t>
        <a:bodyPr/>
        <a:lstStyle/>
        <a:p>
          <a:r>
            <a:rPr lang="en-US" sz="2000" dirty="0" smtClean="0">
              <a:latin typeface="Times New Roman" pitchFamily="18" charset="0"/>
              <a:cs typeface="Times New Roman" pitchFamily="18" charset="0"/>
            </a:rPr>
            <a:t>Radio</a:t>
          </a:r>
          <a:endParaRPr lang="ru-RU" sz="2000" dirty="0">
            <a:latin typeface="Times New Roman" pitchFamily="18" charset="0"/>
            <a:cs typeface="Times New Roman" pitchFamily="18" charset="0"/>
          </a:endParaRPr>
        </a:p>
      </dgm:t>
    </dgm:pt>
    <dgm:pt modelId="{D03947A6-D8C3-4765-B385-6D424F2B558F}" type="parTrans" cxnId="{7F29639E-1757-498E-B28C-9EBD5181B6AC}">
      <dgm:prSet/>
      <dgm:spPr/>
      <dgm:t>
        <a:bodyPr/>
        <a:lstStyle/>
        <a:p>
          <a:endParaRPr lang="ru-RU" dirty="0"/>
        </a:p>
      </dgm:t>
    </dgm:pt>
    <dgm:pt modelId="{3C688235-4B4B-4B8F-909E-F6AFB8632FE2}" type="sibTrans" cxnId="{7F29639E-1757-498E-B28C-9EBD5181B6AC}">
      <dgm:prSet/>
      <dgm:spPr/>
      <dgm:t>
        <a:bodyPr/>
        <a:lstStyle/>
        <a:p>
          <a:endParaRPr lang="ru-RU"/>
        </a:p>
      </dgm:t>
    </dgm:pt>
    <dgm:pt modelId="{FB9A3445-8D29-45E7-80EB-96E2ED8D8417}">
      <dgm:prSet phldrT="[Текст]" custT="1"/>
      <dgm:spPr/>
      <dgm:t>
        <a:bodyPr/>
        <a:lstStyle/>
        <a:p>
          <a:r>
            <a:rPr lang="en-US" sz="2000" dirty="0" smtClean="0">
              <a:latin typeface="Times New Roman" pitchFamily="18" charset="0"/>
              <a:cs typeface="Times New Roman" pitchFamily="18" charset="0"/>
            </a:rPr>
            <a:t>Internet</a:t>
          </a:r>
          <a:endParaRPr lang="ru-RU" sz="2000" dirty="0">
            <a:latin typeface="Times New Roman" pitchFamily="18" charset="0"/>
            <a:cs typeface="Times New Roman" pitchFamily="18" charset="0"/>
          </a:endParaRPr>
        </a:p>
      </dgm:t>
    </dgm:pt>
    <dgm:pt modelId="{D7CC97E2-9575-4D33-84DE-4EFD93C0FD01}" type="parTrans" cxnId="{191F1D69-1146-4DBE-9FA7-3140E426CE21}">
      <dgm:prSet/>
      <dgm:spPr/>
      <dgm:t>
        <a:bodyPr/>
        <a:lstStyle/>
        <a:p>
          <a:endParaRPr lang="ru-RU" dirty="0"/>
        </a:p>
      </dgm:t>
    </dgm:pt>
    <dgm:pt modelId="{87514905-A9F7-463E-9D67-542F971B21C6}" type="sibTrans" cxnId="{191F1D69-1146-4DBE-9FA7-3140E426CE21}">
      <dgm:prSet/>
      <dgm:spPr/>
      <dgm:t>
        <a:bodyPr/>
        <a:lstStyle/>
        <a:p>
          <a:endParaRPr lang="ru-RU"/>
        </a:p>
      </dgm:t>
    </dgm:pt>
    <dgm:pt modelId="{2BC3B749-09D3-4D8D-839A-85252501B66E}">
      <dgm:prSet phldrT="[Текст]" custT="1"/>
      <dgm:spPr/>
      <dgm:t>
        <a:bodyPr/>
        <a:lstStyle/>
        <a:p>
          <a:r>
            <a:rPr lang="en-US" sz="1800" dirty="0" smtClean="0">
              <a:latin typeface="Times New Roman" pitchFamily="18" charset="0"/>
              <a:cs typeface="Times New Roman" pitchFamily="18" charset="0"/>
            </a:rPr>
            <a:t>Newspapers</a:t>
          </a:r>
          <a:endParaRPr lang="ru-RU" sz="1800" dirty="0">
            <a:latin typeface="Times New Roman" pitchFamily="18" charset="0"/>
            <a:cs typeface="Times New Roman" pitchFamily="18" charset="0"/>
          </a:endParaRPr>
        </a:p>
      </dgm:t>
    </dgm:pt>
    <dgm:pt modelId="{22715DE4-B5CE-49D5-8E0F-045A2ED35233}" type="parTrans" cxnId="{0B01FC88-74ED-44B9-B44A-0471317D8D7E}">
      <dgm:prSet/>
      <dgm:spPr/>
      <dgm:t>
        <a:bodyPr/>
        <a:lstStyle/>
        <a:p>
          <a:endParaRPr lang="ru-RU" dirty="0"/>
        </a:p>
      </dgm:t>
    </dgm:pt>
    <dgm:pt modelId="{ABD3BFBB-3E23-48F8-AEB7-06962F57A416}" type="sibTrans" cxnId="{0B01FC88-74ED-44B9-B44A-0471317D8D7E}">
      <dgm:prSet/>
      <dgm:spPr/>
      <dgm:t>
        <a:bodyPr/>
        <a:lstStyle/>
        <a:p>
          <a:endParaRPr lang="ru-RU"/>
        </a:p>
      </dgm:t>
    </dgm:pt>
    <dgm:pt modelId="{92FF4F59-0AEA-4FBB-A1F7-596FADD44C6D}">
      <dgm:prSet/>
      <dgm:spPr/>
      <dgm:t>
        <a:bodyPr/>
        <a:lstStyle/>
        <a:p>
          <a:r>
            <a:rPr lang="en-US" dirty="0" smtClean="0"/>
            <a:t>Magazines</a:t>
          </a:r>
          <a:endParaRPr lang="ru-RU" dirty="0"/>
        </a:p>
      </dgm:t>
    </dgm:pt>
    <dgm:pt modelId="{300263C2-C6CE-401C-B17C-85878E9AB305}" type="parTrans" cxnId="{F9FB5930-0CD5-45D7-8CC9-C78B48005669}">
      <dgm:prSet/>
      <dgm:spPr/>
      <dgm:t>
        <a:bodyPr/>
        <a:lstStyle/>
        <a:p>
          <a:endParaRPr lang="ru-RU" dirty="0"/>
        </a:p>
      </dgm:t>
    </dgm:pt>
    <dgm:pt modelId="{91AF3DFD-D82D-4D91-9443-6CC6BDEA8C15}" type="sibTrans" cxnId="{F9FB5930-0CD5-45D7-8CC9-C78B48005669}">
      <dgm:prSet/>
      <dgm:spPr/>
      <dgm:t>
        <a:bodyPr/>
        <a:lstStyle/>
        <a:p>
          <a:endParaRPr lang="ru-RU"/>
        </a:p>
      </dgm:t>
    </dgm:pt>
    <dgm:pt modelId="{CEECA194-6699-48C1-BD43-73D57BF06C51}" type="pres">
      <dgm:prSet presAssocID="{17609B00-1ED9-4F27-BDCF-6173B5BA5DE5}" presName="Name0" presStyleCnt="0">
        <dgm:presLayoutVars>
          <dgm:chMax val="1"/>
          <dgm:dir/>
          <dgm:animLvl val="ctr"/>
          <dgm:resizeHandles val="exact"/>
        </dgm:presLayoutVars>
      </dgm:prSet>
      <dgm:spPr/>
      <dgm:t>
        <a:bodyPr/>
        <a:lstStyle/>
        <a:p>
          <a:endParaRPr lang="ru-RU"/>
        </a:p>
      </dgm:t>
    </dgm:pt>
    <dgm:pt modelId="{B2C3A35B-77C3-45B8-BD56-AE8C6E38D70F}" type="pres">
      <dgm:prSet presAssocID="{5A2D1746-C52E-4D01-B454-4802D54FA892}" presName="centerShape" presStyleLbl="node0" presStyleIdx="0" presStyleCnt="1"/>
      <dgm:spPr/>
      <dgm:t>
        <a:bodyPr/>
        <a:lstStyle/>
        <a:p>
          <a:endParaRPr lang="ru-RU"/>
        </a:p>
      </dgm:t>
    </dgm:pt>
    <dgm:pt modelId="{02571EAB-C884-493C-93F0-CA7CDE483247}" type="pres">
      <dgm:prSet presAssocID="{95297967-F68A-4E45-91EE-BE3608032943}" presName="parTrans" presStyleLbl="sibTrans2D1" presStyleIdx="0" presStyleCnt="5"/>
      <dgm:spPr/>
      <dgm:t>
        <a:bodyPr/>
        <a:lstStyle/>
        <a:p>
          <a:endParaRPr lang="ru-RU"/>
        </a:p>
      </dgm:t>
    </dgm:pt>
    <dgm:pt modelId="{F4C75622-6F73-41FA-AF5E-DE883D8F6D2C}" type="pres">
      <dgm:prSet presAssocID="{95297967-F68A-4E45-91EE-BE3608032943}" presName="connectorText" presStyleLbl="sibTrans2D1" presStyleIdx="0" presStyleCnt="5"/>
      <dgm:spPr/>
      <dgm:t>
        <a:bodyPr/>
        <a:lstStyle/>
        <a:p>
          <a:endParaRPr lang="ru-RU"/>
        </a:p>
      </dgm:t>
    </dgm:pt>
    <dgm:pt modelId="{CDE96802-B414-4D41-BAF5-38561D182EFB}" type="pres">
      <dgm:prSet presAssocID="{69264952-484E-4614-83B4-C07D6D730953}" presName="node" presStyleLbl="node1" presStyleIdx="0" presStyleCnt="5" custRadScaleRad="100190" custRadScaleInc="-3954">
        <dgm:presLayoutVars>
          <dgm:bulletEnabled val="1"/>
        </dgm:presLayoutVars>
      </dgm:prSet>
      <dgm:spPr/>
      <dgm:t>
        <a:bodyPr/>
        <a:lstStyle/>
        <a:p>
          <a:endParaRPr lang="ru-RU"/>
        </a:p>
      </dgm:t>
    </dgm:pt>
    <dgm:pt modelId="{329AF145-01D0-40D2-A1FD-D526F5AE2753}" type="pres">
      <dgm:prSet presAssocID="{D03947A6-D8C3-4765-B385-6D424F2B558F}" presName="parTrans" presStyleLbl="sibTrans2D1" presStyleIdx="1" presStyleCnt="5"/>
      <dgm:spPr/>
      <dgm:t>
        <a:bodyPr/>
        <a:lstStyle/>
        <a:p>
          <a:endParaRPr lang="ru-RU"/>
        </a:p>
      </dgm:t>
    </dgm:pt>
    <dgm:pt modelId="{52829E79-2231-4BEB-852F-264456451EC1}" type="pres">
      <dgm:prSet presAssocID="{D03947A6-D8C3-4765-B385-6D424F2B558F}" presName="connectorText" presStyleLbl="sibTrans2D1" presStyleIdx="1" presStyleCnt="5"/>
      <dgm:spPr/>
      <dgm:t>
        <a:bodyPr/>
        <a:lstStyle/>
        <a:p>
          <a:endParaRPr lang="ru-RU"/>
        </a:p>
      </dgm:t>
    </dgm:pt>
    <dgm:pt modelId="{ACEA2FEF-3B4E-4EF0-B206-6538841F8C6F}" type="pres">
      <dgm:prSet presAssocID="{D8DD4E18-4852-4249-A295-7212E4511A40}" presName="node" presStyleLbl="node1" presStyleIdx="1" presStyleCnt="5">
        <dgm:presLayoutVars>
          <dgm:bulletEnabled val="1"/>
        </dgm:presLayoutVars>
      </dgm:prSet>
      <dgm:spPr/>
      <dgm:t>
        <a:bodyPr/>
        <a:lstStyle/>
        <a:p>
          <a:endParaRPr lang="ru-RU"/>
        </a:p>
      </dgm:t>
    </dgm:pt>
    <dgm:pt modelId="{F0AC261F-8265-45C2-AA61-34C9650EF10A}" type="pres">
      <dgm:prSet presAssocID="{300263C2-C6CE-401C-B17C-85878E9AB305}" presName="parTrans" presStyleLbl="sibTrans2D1" presStyleIdx="2" presStyleCnt="5"/>
      <dgm:spPr/>
      <dgm:t>
        <a:bodyPr/>
        <a:lstStyle/>
        <a:p>
          <a:endParaRPr lang="ru-RU"/>
        </a:p>
      </dgm:t>
    </dgm:pt>
    <dgm:pt modelId="{A08A92E8-2873-4A47-A109-62FE05803D8B}" type="pres">
      <dgm:prSet presAssocID="{300263C2-C6CE-401C-B17C-85878E9AB305}" presName="connectorText" presStyleLbl="sibTrans2D1" presStyleIdx="2" presStyleCnt="5"/>
      <dgm:spPr/>
      <dgm:t>
        <a:bodyPr/>
        <a:lstStyle/>
        <a:p>
          <a:endParaRPr lang="ru-RU"/>
        </a:p>
      </dgm:t>
    </dgm:pt>
    <dgm:pt modelId="{E862361E-EAD6-43B7-A802-573D7F24A7C1}" type="pres">
      <dgm:prSet presAssocID="{92FF4F59-0AEA-4FBB-A1F7-596FADD44C6D}" presName="node" presStyleLbl="node1" presStyleIdx="2" presStyleCnt="5">
        <dgm:presLayoutVars>
          <dgm:bulletEnabled val="1"/>
        </dgm:presLayoutVars>
      </dgm:prSet>
      <dgm:spPr/>
      <dgm:t>
        <a:bodyPr/>
        <a:lstStyle/>
        <a:p>
          <a:endParaRPr lang="ru-RU"/>
        </a:p>
      </dgm:t>
    </dgm:pt>
    <dgm:pt modelId="{BD439E9D-8E91-4CFC-8A69-62FFE0430E64}" type="pres">
      <dgm:prSet presAssocID="{D7CC97E2-9575-4D33-84DE-4EFD93C0FD01}" presName="parTrans" presStyleLbl="sibTrans2D1" presStyleIdx="3" presStyleCnt="5"/>
      <dgm:spPr/>
      <dgm:t>
        <a:bodyPr/>
        <a:lstStyle/>
        <a:p>
          <a:endParaRPr lang="ru-RU"/>
        </a:p>
      </dgm:t>
    </dgm:pt>
    <dgm:pt modelId="{D3C24C8C-7ED0-433C-B3A4-A0361E6AC937}" type="pres">
      <dgm:prSet presAssocID="{D7CC97E2-9575-4D33-84DE-4EFD93C0FD01}" presName="connectorText" presStyleLbl="sibTrans2D1" presStyleIdx="3" presStyleCnt="5"/>
      <dgm:spPr/>
      <dgm:t>
        <a:bodyPr/>
        <a:lstStyle/>
        <a:p>
          <a:endParaRPr lang="ru-RU"/>
        </a:p>
      </dgm:t>
    </dgm:pt>
    <dgm:pt modelId="{3890F1A0-80EA-4EB0-9FB7-095F368B4D17}" type="pres">
      <dgm:prSet presAssocID="{FB9A3445-8D29-45E7-80EB-96E2ED8D8417}" presName="node" presStyleLbl="node1" presStyleIdx="3" presStyleCnt="5" custRadScaleRad="97653" custRadScaleInc="3275">
        <dgm:presLayoutVars>
          <dgm:bulletEnabled val="1"/>
        </dgm:presLayoutVars>
      </dgm:prSet>
      <dgm:spPr/>
      <dgm:t>
        <a:bodyPr/>
        <a:lstStyle/>
        <a:p>
          <a:endParaRPr lang="ru-RU"/>
        </a:p>
      </dgm:t>
    </dgm:pt>
    <dgm:pt modelId="{55C3D253-7A05-44ED-84A0-0DAF17D0355C}" type="pres">
      <dgm:prSet presAssocID="{22715DE4-B5CE-49D5-8E0F-045A2ED35233}" presName="parTrans" presStyleLbl="sibTrans2D1" presStyleIdx="4" presStyleCnt="5"/>
      <dgm:spPr/>
      <dgm:t>
        <a:bodyPr/>
        <a:lstStyle/>
        <a:p>
          <a:endParaRPr lang="ru-RU"/>
        </a:p>
      </dgm:t>
    </dgm:pt>
    <dgm:pt modelId="{D270DA93-E79C-4DD4-A6DA-FF74E631B21E}" type="pres">
      <dgm:prSet presAssocID="{22715DE4-B5CE-49D5-8E0F-045A2ED35233}" presName="connectorText" presStyleLbl="sibTrans2D1" presStyleIdx="4" presStyleCnt="5"/>
      <dgm:spPr/>
      <dgm:t>
        <a:bodyPr/>
        <a:lstStyle/>
        <a:p>
          <a:endParaRPr lang="ru-RU"/>
        </a:p>
      </dgm:t>
    </dgm:pt>
    <dgm:pt modelId="{A8F2B5A0-4869-4B68-BBFB-4D27D760C16C}" type="pres">
      <dgm:prSet presAssocID="{2BC3B749-09D3-4D8D-839A-85252501B66E}" presName="node" presStyleLbl="node1" presStyleIdx="4" presStyleCnt="5">
        <dgm:presLayoutVars>
          <dgm:bulletEnabled val="1"/>
        </dgm:presLayoutVars>
      </dgm:prSet>
      <dgm:spPr/>
      <dgm:t>
        <a:bodyPr/>
        <a:lstStyle/>
        <a:p>
          <a:endParaRPr lang="ru-RU"/>
        </a:p>
      </dgm:t>
    </dgm:pt>
  </dgm:ptLst>
  <dgm:cxnLst>
    <dgm:cxn modelId="{191F1D69-1146-4DBE-9FA7-3140E426CE21}" srcId="{5A2D1746-C52E-4D01-B454-4802D54FA892}" destId="{FB9A3445-8D29-45E7-80EB-96E2ED8D8417}" srcOrd="3" destOrd="0" parTransId="{D7CC97E2-9575-4D33-84DE-4EFD93C0FD01}" sibTransId="{87514905-A9F7-463E-9D67-542F971B21C6}"/>
    <dgm:cxn modelId="{AE4DBEF7-56C4-425B-A449-868424025811}" type="presOf" srcId="{D7CC97E2-9575-4D33-84DE-4EFD93C0FD01}" destId="{BD439E9D-8E91-4CFC-8A69-62FFE0430E64}" srcOrd="0" destOrd="0" presId="urn:microsoft.com/office/officeart/2005/8/layout/radial5"/>
    <dgm:cxn modelId="{9FB0DB64-FC5C-4E56-A761-F5DC0DA5EC97}" type="presOf" srcId="{D7CC97E2-9575-4D33-84DE-4EFD93C0FD01}" destId="{D3C24C8C-7ED0-433C-B3A4-A0361E6AC937}" srcOrd="1" destOrd="0" presId="urn:microsoft.com/office/officeart/2005/8/layout/radial5"/>
    <dgm:cxn modelId="{17369039-95AB-4D03-9452-744F4F8DAE5A}" type="presOf" srcId="{2BC3B749-09D3-4D8D-839A-85252501B66E}" destId="{A8F2B5A0-4869-4B68-BBFB-4D27D760C16C}" srcOrd="0" destOrd="0" presId="urn:microsoft.com/office/officeart/2005/8/layout/radial5"/>
    <dgm:cxn modelId="{F9FB5930-0CD5-45D7-8CC9-C78B48005669}" srcId="{5A2D1746-C52E-4D01-B454-4802D54FA892}" destId="{92FF4F59-0AEA-4FBB-A1F7-596FADD44C6D}" srcOrd="2" destOrd="0" parTransId="{300263C2-C6CE-401C-B17C-85878E9AB305}" sibTransId="{91AF3DFD-D82D-4D91-9443-6CC6BDEA8C15}"/>
    <dgm:cxn modelId="{63EF76A2-2F6B-475A-BBB2-86E28094C3B5}" type="presOf" srcId="{5A2D1746-C52E-4D01-B454-4802D54FA892}" destId="{B2C3A35B-77C3-45B8-BD56-AE8C6E38D70F}" srcOrd="0" destOrd="0" presId="urn:microsoft.com/office/officeart/2005/8/layout/radial5"/>
    <dgm:cxn modelId="{D2433716-368C-4105-8741-8C57CE6F05B5}" srcId="{17609B00-1ED9-4F27-BDCF-6173B5BA5DE5}" destId="{5A2D1746-C52E-4D01-B454-4802D54FA892}" srcOrd="0" destOrd="0" parTransId="{8C4DB9F6-F366-4C2C-AA83-EFD8F5472C09}" sibTransId="{45BCC678-9CB9-46C7-8E3B-55688D057C16}"/>
    <dgm:cxn modelId="{DA62D535-2EF0-438E-A732-D136A2AA965D}" type="presOf" srcId="{300263C2-C6CE-401C-B17C-85878E9AB305}" destId="{F0AC261F-8265-45C2-AA61-34C9650EF10A}" srcOrd="0" destOrd="0" presId="urn:microsoft.com/office/officeart/2005/8/layout/radial5"/>
    <dgm:cxn modelId="{123D9B99-454E-44C7-ADB6-9A81DD84C106}" type="presOf" srcId="{69264952-484E-4614-83B4-C07D6D730953}" destId="{CDE96802-B414-4D41-BAF5-38561D182EFB}" srcOrd="0" destOrd="0" presId="urn:microsoft.com/office/officeart/2005/8/layout/radial5"/>
    <dgm:cxn modelId="{AE6E41DD-D814-4396-9D02-6305484A874B}" type="presOf" srcId="{300263C2-C6CE-401C-B17C-85878E9AB305}" destId="{A08A92E8-2873-4A47-A109-62FE05803D8B}" srcOrd="1" destOrd="0" presId="urn:microsoft.com/office/officeart/2005/8/layout/radial5"/>
    <dgm:cxn modelId="{42CB6126-B821-4B76-BBDA-4E6DCA919718}" type="presOf" srcId="{95297967-F68A-4E45-91EE-BE3608032943}" destId="{02571EAB-C884-493C-93F0-CA7CDE483247}" srcOrd="0" destOrd="0" presId="urn:microsoft.com/office/officeart/2005/8/layout/radial5"/>
    <dgm:cxn modelId="{6941B149-6C29-4D82-99C5-F07ED75D8D07}" type="presOf" srcId="{22715DE4-B5CE-49D5-8E0F-045A2ED35233}" destId="{D270DA93-E79C-4DD4-A6DA-FF74E631B21E}" srcOrd="1" destOrd="0" presId="urn:microsoft.com/office/officeart/2005/8/layout/radial5"/>
    <dgm:cxn modelId="{0B01FC88-74ED-44B9-B44A-0471317D8D7E}" srcId="{5A2D1746-C52E-4D01-B454-4802D54FA892}" destId="{2BC3B749-09D3-4D8D-839A-85252501B66E}" srcOrd="4" destOrd="0" parTransId="{22715DE4-B5CE-49D5-8E0F-045A2ED35233}" sibTransId="{ABD3BFBB-3E23-48F8-AEB7-06962F57A416}"/>
    <dgm:cxn modelId="{9DB848C9-3E40-4143-8036-D00810593C59}" type="presOf" srcId="{92FF4F59-0AEA-4FBB-A1F7-596FADD44C6D}" destId="{E862361E-EAD6-43B7-A802-573D7F24A7C1}" srcOrd="0" destOrd="0" presId="urn:microsoft.com/office/officeart/2005/8/layout/radial5"/>
    <dgm:cxn modelId="{7F29639E-1757-498E-B28C-9EBD5181B6AC}" srcId="{5A2D1746-C52E-4D01-B454-4802D54FA892}" destId="{D8DD4E18-4852-4249-A295-7212E4511A40}" srcOrd="1" destOrd="0" parTransId="{D03947A6-D8C3-4765-B385-6D424F2B558F}" sibTransId="{3C688235-4B4B-4B8F-909E-F6AFB8632FE2}"/>
    <dgm:cxn modelId="{C91480AB-D588-4BAF-84CC-F2EAFAA70546}" type="presOf" srcId="{17609B00-1ED9-4F27-BDCF-6173B5BA5DE5}" destId="{CEECA194-6699-48C1-BD43-73D57BF06C51}" srcOrd="0" destOrd="0" presId="urn:microsoft.com/office/officeart/2005/8/layout/radial5"/>
    <dgm:cxn modelId="{AB4A1BA2-00FF-4214-B651-649B696C1926}" type="presOf" srcId="{22715DE4-B5CE-49D5-8E0F-045A2ED35233}" destId="{55C3D253-7A05-44ED-84A0-0DAF17D0355C}" srcOrd="0" destOrd="0" presId="urn:microsoft.com/office/officeart/2005/8/layout/radial5"/>
    <dgm:cxn modelId="{4F55DFAE-96D3-48AB-BB51-B33F587DA696}" type="presOf" srcId="{D03947A6-D8C3-4765-B385-6D424F2B558F}" destId="{329AF145-01D0-40D2-A1FD-D526F5AE2753}" srcOrd="0" destOrd="0" presId="urn:microsoft.com/office/officeart/2005/8/layout/radial5"/>
    <dgm:cxn modelId="{F9CADA20-3733-40C7-8862-6518D1B87AF5}" srcId="{5A2D1746-C52E-4D01-B454-4802D54FA892}" destId="{69264952-484E-4614-83B4-C07D6D730953}" srcOrd="0" destOrd="0" parTransId="{95297967-F68A-4E45-91EE-BE3608032943}" sibTransId="{3B4D73C5-1FB9-41F2-93C4-FDD51004042D}"/>
    <dgm:cxn modelId="{9530E786-A9E1-4FD1-B164-6660266E0C4F}" type="presOf" srcId="{FB9A3445-8D29-45E7-80EB-96E2ED8D8417}" destId="{3890F1A0-80EA-4EB0-9FB7-095F368B4D17}" srcOrd="0" destOrd="0" presId="urn:microsoft.com/office/officeart/2005/8/layout/radial5"/>
    <dgm:cxn modelId="{8F18344B-ED25-463B-8D84-9866B675E4BA}" type="presOf" srcId="{95297967-F68A-4E45-91EE-BE3608032943}" destId="{F4C75622-6F73-41FA-AF5E-DE883D8F6D2C}" srcOrd="1" destOrd="0" presId="urn:microsoft.com/office/officeart/2005/8/layout/radial5"/>
    <dgm:cxn modelId="{6FDC8FA7-75F0-4B47-B7FA-8670975E7E6F}" type="presOf" srcId="{D8DD4E18-4852-4249-A295-7212E4511A40}" destId="{ACEA2FEF-3B4E-4EF0-B206-6538841F8C6F}" srcOrd="0" destOrd="0" presId="urn:microsoft.com/office/officeart/2005/8/layout/radial5"/>
    <dgm:cxn modelId="{9299497B-CDE2-4011-BCAD-166399973C92}" type="presOf" srcId="{D03947A6-D8C3-4765-B385-6D424F2B558F}" destId="{52829E79-2231-4BEB-852F-264456451EC1}" srcOrd="1" destOrd="0" presId="urn:microsoft.com/office/officeart/2005/8/layout/radial5"/>
    <dgm:cxn modelId="{60370487-5DF3-48B5-A554-317FCFE049A0}" type="presParOf" srcId="{CEECA194-6699-48C1-BD43-73D57BF06C51}" destId="{B2C3A35B-77C3-45B8-BD56-AE8C6E38D70F}" srcOrd="0" destOrd="0" presId="urn:microsoft.com/office/officeart/2005/8/layout/radial5"/>
    <dgm:cxn modelId="{D2C0D09C-1F8E-4D82-AA52-BF10346AF0F5}" type="presParOf" srcId="{CEECA194-6699-48C1-BD43-73D57BF06C51}" destId="{02571EAB-C884-493C-93F0-CA7CDE483247}" srcOrd="1" destOrd="0" presId="urn:microsoft.com/office/officeart/2005/8/layout/radial5"/>
    <dgm:cxn modelId="{46AA91C5-10BF-49D0-91EA-FE8BE5C17A82}" type="presParOf" srcId="{02571EAB-C884-493C-93F0-CA7CDE483247}" destId="{F4C75622-6F73-41FA-AF5E-DE883D8F6D2C}" srcOrd="0" destOrd="0" presId="urn:microsoft.com/office/officeart/2005/8/layout/radial5"/>
    <dgm:cxn modelId="{AD521CF2-C5A7-4FB7-8499-132845D752E6}" type="presParOf" srcId="{CEECA194-6699-48C1-BD43-73D57BF06C51}" destId="{CDE96802-B414-4D41-BAF5-38561D182EFB}" srcOrd="2" destOrd="0" presId="urn:microsoft.com/office/officeart/2005/8/layout/radial5"/>
    <dgm:cxn modelId="{6E88CA8F-0464-4BA1-A51C-AE1B943F3870}" type="presParOf" srcId="{CEECA194-6699-48C1-BD43-73D57BF06C51}" destId="{329AF145-01D0-40D2-A1FD-D526F5AE2753}" srcOrd="3" destOrd="0" presId="urn:microsoft.com/office/officeart/2005/8/layout/radial5"/>
    <dgm:cxn modelId="{DD990B78-EFAF-4C23-AD03-A3F531DA99DD}" type="presParOf" srcId="{329AF145-01D0-40D2-A1FD-D526F5AE2753}" destId="{52829E79-2231-4BEB-852F-264456451EC1}" srcOrd="0" destOrd="0" presId="urn:microsoft.com/office/officeart/2005/8/layout/radial5"/>
    <dgm:cxn modelId="{69F99F90-0665-437B-854D-3C72CBE37501}" type="presParOf" srcId="{CEECA194-6699-48C1-BD43-73D57BF06C51}" destId="{ACEA2FEF-3B4E-4EF0-B206-6538841F8C6F}" srcOrd="4" destOrd="0" presId="urn:microsoft.com/office/officeart/2005/8/layout/radial5"/>
    <dgm:cxn modelId="{254251AF-BBBC-41F5-B862-2F4381E611A1}" type="presParOf" srcId="{CEECA194-6699-48C1-BD43-73D57BF06C51}" destId="{F0AC261F-8265-45C2-AA61-34C9650EF10A}" srcOrd="5" destOrd="0" presId="urn:microsoft.com/office/officeart/2005/8/layout/radial5"/>
    <dgm:cxn modelId="{13BF7667-930B-4E56-B928-49834B10D43E}" type="presParOf" srcId="{F0AC261F-8265-45C2-AA61-34C9650EF10A}" destId="{A08A92E8-2873-4A47-A109-62FE05803D8B}" srcOrd="0" destOrd="0" presId="urn:microsoft.com/office/officeart/2005/8/layout/radial5"/>
    <dgm:cxn modelId="{8EE1E32C-1E35-4061-9FCA-6D62C4A4BFA4}" type="presParOf" srcId="{CEECA194-6699-48C1-BD43-73D57BF06C51}" destId="{E862361E-EAD6-43B7-A802-573D7F24A7C1}" srcOrd="6" destOrd="0" presId="urn:microsoft.com/office/officeart/2005/8/layout/radial5"/>
    <dgm:cxn modelId="{05E4E464-D500-48D4-810D-328050089591}" type="presParOf" srcId="{CEECA194-6699-48C1-BD43-73D57BF06C51}" destId="{BD439E9D-8E91-4CFC-8A69-62FFE0430E64}" srcOrd="7" destOrd="0" presId="urn:microsoft.com/office/officeart/2005/8/layout/radial5"/>
    <dgm:cxn modelId="{6D8E21D7-4466-4ECA-910D-176752A735DF}" type="presParOf" srcId="{BD439E9D-8E91-4CFC-8A69-62FFE0430E64}" destId="{D3C24C8C-7ED0-433C-B3A4-A0361E6AC937}" srcOrd="0" destOrd="0" presId="urn:microsoft.com/office/officeart/2005/8/layout/radial5"/>
    <dgm:cxn modelId="{2A5903E7-0B48-4688-BEBC-F4F241FA8F61}" type="presParOf" srcId="{CEECA194-6699-48C1-BD43-73D57BF06C51}" destId="{3890F1A0-80EA-4EB0-9FB7-095F368B4D17}" srcOrd="8" destOrd="0" presId="urn:microsoft.com/office/officeart/2005/8/layout/radial5"/>
    <dgm:cxn modelId="{D3420475-018A-4FF3-9330-6ACF25A2C47E}" type="presParOf" srcId="{CEECA194-6699-48C1-BD43-73D57BF06C51}" destId="{55C3D253-7A05-44ED-84A0-0DAF17D0355C}" srcOrd="9" destOrd="0" presId="urn:microsoft.com/office/officeart/2005/8/layout/radial5"/>
    <dgm:cxn modelId="{E761B2B6-607B-4EE3-AE6A-E19DDE8BDE78}" type="presParOf" srcId="{55C3D253-7A05-44ED-84A0-0DAF17D0355C}" destId="{D270DA93-E79C-4DD4-A6DA-FF74E631B21E}" srcOrd="0" destOrd="0" presId="urn:microsoft.com/office/officeart/2005/8/layout/radial5"/>
    <dgm:cxn modelId="{5A54C14F-20A7-43E7-8514-5FF8626466C9}" type="presParOf" srcId="{CEECA194-6699-48C1-BD43-73D57BF06C51}" destId="{A8F2B5A0-4869-4B68-BBFB-4D27D760C16C}" srcOrd="10" destOrd="0" presId="urn:microsoft.com/office/officeart/2005/8/layout/radial5"/>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C3A35B-77C3-45B8-BD56-AE8C6E38D70F}">
      <dsp:nvSpPr>
        <dsp:cNvPr id="0" name=""/>
        <dsp:cNvSpPr/>
      </dsp:nvSpPr>
      <dsp:spPr>
        <a:xfrm>
          <a:off x="3489553" y="2435944"/>
          <a:ext cx="1736265" cy="173626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scene3d>
            <a:camera prst="orthographicFront"/>
            <a:lightRig rig="glow" dir="tl">
              <a:rot lat="0" lon="0" rev="5400000"/>
            </a:lightRig>
          </a:scene3d>
          <a:sp3d contourW="12700">
            <a:bevelT w="25400" h="25400"/>
            <a:contourClr>
              <a:schemeClr val="accent6">
                <a:shade val="73000"/>
              </a:schemeClr>
            </a:contourClr>
          </a:sp3d>
        </a:bodyPr>
        <a:lstStyle/>
        <a:p>
          <a:pPr lvl="0" algn="ctr" defTabSz="1377950">
            <a:lnSpc>
              <a:spcPct val="90000"/>
            </a:lnSpc>
            <a:spcBef>
              <a:spcPct val="0"/>
            </a:spcBef>
            <a:spcAft>
              <a:spcPct val="35000"/>
            </a:spcAft>
          </a:pPr>
          <a:r>
            <a:rPr lang="en-US" sz="3100" b="1" kern="1200" cap="none" spc="0" dirty="0" smtClean="0">
              <a:ln w="11430"/>
              <a:effectLst>
                <a:outerShdw blurRad="80000" dist="40000" dir="5040000" algn="tl">
                  <a:srgbClr val="000000">
                    <a:alpha val="30000"/>
                  </a:srgbClr>
                </a:outerShdw>
              </a:effectLst>
            </a:rPr>
            <a:t>MASS  MEDIA</a:t>
          </a:r>
          <a:endParaRPr lang="ru-RU" sz="3100" b="1" kern="1200" cap="none" spc="0" dirty="0">
            <a:ln w="11430"/>
            <a:effectLst>
              <a:outerShdw blurRad="80000" dist="40000" dir="5040000" algn="tl">
                <a:srgbClr val="000000">
                  <a:alpha val="30000"/>
                </a:srgbClr>
              </a:outerShdw>
            </a:effectLst>
          </a:endParaRPr>
        </a:p>
      </dsp:txBody>
      <dsp:txXfrm>
        <a:off x="3489553" y="2435944"/>
        <a:ext cx="1736265" cy="1736265"/>
      </dsp:txXfrm>
    </dsp:sp>
    <dsp:sp modelId="{02571EAB-C884-493C-93F0-CA7CDE483247}">
      <dsp:nvSpPr>
        <dsp:cNvPr id="0" name=""/>
        <dsp:cNvSpPr/>
      </dsp:nvSpPr>
      <dsp:spPr>
        <a:xfrm rot="16114593">
          <a:off x="4142067" y="1801443"/>
          <a:ext cx="371228" cy="590330"/>
        </a:xfrm>
        <a:prstGeom prst="rightArrow">
          <a:avLst>
            <a:gd name="adj1" fmla="val 60000"/>
            <a:gd name="adj2" fmla="val 50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dirty="0"/>
        </a:p>
      </dsp:txBody>
      <dsp:txXfrm rot="16114593">
        <a:off x="4142067" y="1801443"/>
        <a:ext cx="371228" cy="590330"/>
      </dsp:txXfrm>
    </dsp:sp>
    <dsp:sp modelId="{CDE96802-B414-4D41-BAF5-38561D182EFB}">
      <dsp:nvSpPr>
        <dsp:cNvPr id="0" name=""/>
        <dsp:cNvSpPr/>
      </dsp:nvSpPr>
      <dsp:spPr>
        <a:xfrm>
          <a:off x="3429022" y="0"/>
          <a:ext cx="1736265" cy="173626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TV</a:t>
          </a:r>
          <a:endParaRPr lang="ru-RU" sz="2000" kern="1200" dirty="0">
            <a:latin typeface="Times New Roman" pitchFamily="18" charset="0"/>
            <a:cs typeface="Times New Roman" pitchFamily="18" charset="0"/>
          </a:endParaRPr>
        </a:p>
      </dsp:txBody>
      <dsp:txXfrm>
        <a:off x="3429022" y="0"/>
        <a:ext cx="1736265" cy="1736265"/>
      </dsp:txXfrm>
    </dsp:sp>
    <dsp:sp modelId="{329AF145-01D0-40D2-A1FD-D526F5AE2753}">
      <dsp:nvSpPr>
        <dsp:cNvPr id="0" name=""/>
        <dsp:cNvSpPr/>
      </dsp:nvSpPr>
      <dsp:spPr>
        <a:xfrm rot="20520000">
          <a:off x="5319892" y="2636359"/>
          <a:ext cx="368784" cy="590330"/>
        </a:xfrm>
        <a:prstGeom prst="rightArrow">
          <a:avLst>
            <a:gd name="adj1" fmla="val 60000"/>
            <a:gd name="adj2" fmla="val 50000"/>
          </a:avLst>
        </a:prstGeom>
        <a:solidFill>
          <a:schemeClr val="accent5">
            <a:hueOff val="-4513949"/>
            <a:satOff val="11115"/>
            <a:lumOff val="-24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dirty="0"/>
        </a:p>
      </dsp:txBody>
      <dsp:txXfrm rot="20520000">
        <a:off x="5319892" y="2636359"/>
        <a:ext cx="368784" cy="590330"/>
      </dsp:txXfrm>
    </dsp:sp>
    <dsp:sp modelId="{ACEA2FEF-3B4E-4EF0-B206-6538841F8C6F}">
      <dsp:nvSpPr>
        <dsp:cNvPr id="0" name=""/>
        <dsp:cNvSpPr/>
      </dsp:nvSpPr>
      <dsp:spPr>
        <a:xfrm>
          <a:off x="5802604" y="1684388"/>
          <a:ext cx="1736265" cy="1736265"/>
        </a:xfrm>
        <a:prstGeom prst="ellipse">
          <a:avLst/>
        </a:prstGeom>
        <a:gradFill rotWithShape="0">
          <a:gsLst>
            <a:gs pos="0">
              <a:schemeClr val="accent5">
                <a:hueOff val="-4513949"/>
                <a:satOff val="11115"/>
                <a:lumOff val="-245"/>
                <a:alphaOff val="0"/>
                <a:shade val="51000"/>
                <a:satMod val="130000"/>
              </a:schemeClr>
            </a:gs>
            <a:gs pos="80000">
              <a:schemeClr val="accent5">
                <a:hueOff val="-4513949"/>
                <a:satOff val="11115"/>
                <a:lumOff val="-245"/>
                <a:alphaOff val="0"/>
                <a:shade val="93000"/>
                <a:satMod val="130000"/>
              </a:schemeClr>
            </a:gs>
            <a:gs pos="100000">
              <a:schemeClr val="accent5">
                <a:hueOff val="-4513949"/>
                <a:satOff val="11115"/>
                <a:lumOff val="-2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Radio</a:t>
          </a:r>
          <a:endParaRPr lang="ru-RU" sz="2000" kern="1200" dirty="0">
            <a:latin typeface="Times New Roman" pitchFamily="18" charset="0"/>
            <a:cs typeface="Times New Roman" pitchFamily="18" charset="0"/>
          </a:endParaRPr>
        </a:p>
      </dsp:txBody>
      <dsp:txXfrm>
        <a:off x="5802604" y="1684388"/>
        <a:ext cx="1736265" cy="1736265"/>
      </dsp:txXfrm>
    </dsp:sp>
    <dsp:sp modelId="{F0AC261F-8265-45C2-AA61-34C9650EF10A}">
      <dsp:nvSpPr>
        <dsp:cNvPr id="0" name=""/>
        <dsp:cNvSpPr/>
      </dsp:nvSpPr>
      <dsp:spPr>
        <a:xfrm rot="3240000">
          <a:off x="4881930" y="3984267"/>
          <a:ext cx="368784" cy="590330"/>
        </a:xfrm>
        <a:prstGeom prst="rightArrow">
          <a:avLst>
            <a:gd name="adj1" fmla="val 60000"/>
            <a:gd name="adj2" fmla="val 50000"/>
          </a:avLst>
        </a:prstGeom>
        <a:solidFill>
          <a:schemeClr val="accent5">
            <a:hueOff val="-9027899"/>
            <a:satOff val="22229"/>
            <a:lumOff val="-49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dirty="0"/>
        </a:p>
      </dsp:txBody>
      <dsp:txXfrm rot="3240000">
        <a:off x="4881930" y="3984267"/>
        <a:ext cx="368784" cy="590330"/>
      </dsp:txXfrm>
    </dsp:sp>
    <dsp:sp modelId="{E862361E-EAD6-43B7-A802-573D7F24A7C1}">
      <dsp:nvSpPr>
        <dsp:cNvPr id="0" name=""/>
        <dsp:cNvSpPr/>
      </dsp:nvSpPr>
      <dsp:spPr>
        <a:xfrm>
          <a:off x="4919097" y="4403543"/>
          <a:ext cx="1736265" cy="1736265"/>
        </a:xfrm>
        <a:prstGeom prst="ellipse">
          <a:avLst/>
        </a:prstGeom>
        <a:gradFill rotWithShape="0">
          <a:gsLst>
            <a:gs pos="0">
              <a:schemeClr val="accent5">
                <a:hueOff val="-9027899"/>
                <a:satOff val="22229"/>
                <a:lumOff val="-490"/>
                <a:alphaOff val="0"/>
                <a:shade val="51000"/>
                <a:satMod val="130000"/>
              </a:schemeClr>
            </a:gs>
            <a:gs pos="80000">
              <a:schemeClr val="accent5">
                <a:hueOff val="-9027899"/>
                <a:satOff val="22229"/>
                <a:lumOff val="-490"/>
                <a:alphaOff val="0"/>
                <a:shade val="93000"/>
                <a:satMod val="130000"/>
              </a:schemeClr>
            </a:gs>
            <a:gs pos="100000">
              <a:schemeClr val="accent5">
                <a:hueOff val="-9027899"/>
                <a:satOff val="22229"/>
                <a:lumOff val="-4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Magazines</a:t>
          </a:r>
          <a:endParaRPr lang="ru-RU" sz="2100" kern="1200" dirty="0"/>
        </a:p>
      </dsp:txBody>
      <dsp:txXfrm>
        <a:off x="4919097" y="4403543"/>
        <a:ext cx="1736265" cy="1736265"/>
      </dsp:txXfrm>
    </dsp:sp>
    <dsp:sp modelId="{BD439E9D-8E91-4CFC-8A69-62FFE0430E64}">
      <dsp:nvSpPr>
        <dsp:cNvPr id="0" name=""/>
        <dsp:cNvSpPr/>
      </dsp:nvSpPr>
      <dsp:spPr>
        <a:xfrm rot="7630740">
          <a:off x="3476593" y="3947422"/>
          <a:ext cx="338531" cy="590330"/>
        </a:xfrm>
        <a:prstGeom prst="rightArrow">
          <a:avLst>
            <a:gd name="adj1" fmla="val 60000"/>
            <a:gd name="adj2" fmla="val 50000"/>
          </a:avLst>
        </a:prstGeom>
        <a:solidFill>
          <a:schemeClr val="accent5">
            <a:hueOff val="-13541849"/>
            <a:satOff val="33344"/>
            <a:lumOff val="-73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dirty="0"/>
        </a:p>
      </dsp:txBody>
      <dsp:txXfrm rot="7630740">
        <a:off x="3476593" y="3947422"/>
        <a:ext cx="338531" cy="590330"/>
      </dsp:txXfrm>
    </dsp:sp>
    <dsp:sp modelId="{3890F1A0-80EA-4EB0-9FB7-095F368B4D17}">
      <dsp:nvSpPr>
        <dsp:cNvPr id="0" name=""/>
        <dsp:cNvSpPr/>
      </dsp:nvSpPr>
      <dsp:spPr>
        <a:xfrm>
          <a:off x="2054320" y="4328233"/>
          <a:ext cx="1736265" cy="1736265"/>
        </a:xfrm>
        <a:prstGeom prst="ellipse">
          <a:avLst/>
        </a:prstGeom>
        <a:gradFill rotWithShape="0">
          <a:gsLst>
            <a:gs pos="0">
              <a:schemeClr val="accent5">
                <a:hueOff val="-13541849"/>
                <a:satOff val="33344"/>
                <a:lumOff val="-735"/>
                <a:alphaOff val="0"/>
                <a:shade val="51000"/>
                <a:satMod val="130000"/>
              </a:schemeClr>
            </a:gs>
            <a:gs pos="80000">
              <a:schemeClr val="accent5">
                <a:hueOff val="-13541849"/>
                <a:satOff val="33344"/>
                <a:lumOff val="-735"/>
                <a:alphaOff val="0"/>
                <a:shade val="93000"/>
                <a:satMod val="130000"/>
              </a:schemeClr>
            </a:gs>
            <a:gs pos="100000">
              <a:schemeClr val="accent5">
                <a:hueOff val="-13541849"/>
                <a:satOff val="33344"/>
                <a:lumOff val="-73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Internet</a:t>
          </a:r>
          <a:endParaRPr lang="ru-RU" sz="2000" kern="1200" dirty="0">
            <a:latin typeface="Times New Roman" pitchFamily="18" charset="0"/>
            <a:cs typeface="Times New Roman" pitchFamily="18" charset="0"/>
          </a:endParaRPr>
        </a:p>
      </dsp:txBody>
      <dsp:txXfrm>
        <a:off x="2054320" y="4328233"/>
        <a:ext cx="1736265" cy="1736265"/>
      </dsp:txXfrm>
    </dsp:sp>
    <dsp:sp modelId="{55C3D253-7A05-44ED-84A0-0DAF17D0355C}">
      <dsp:nvSpPr>
        <dsp:cNvPr id="0" name=""/>
        <dsp:cNvSpPr/>
      </dsp:nvSpPr>
      <dsp:spPr>
        <a:xfrm rot="11880000">
          <a:off x="3026694" y="2636359"/>
          <a:ext cx="368784" cy="590330"/>
        </a:xfrm>
        <a:prstGeom prst="rightArrow">
          <a:avLst>
            <a:gd name="adj1" fmla="val 60000"/>
            <a:gd name="adj2" fmla="val 50000"/>
          </a:avLst>
        </a:prstGeom>
        <a:solidFill>
          <a:schemeClr val="accent5">
            <a:hueOff val="-18055798"/>
            <a:satOff val="44459"/>
            <a:lumOff val="-98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dirty="0"/>
        </a:p>
      </dsp:txBody>
      <dsp:txXfrm rot="11880000">
        <a:off x="3026694" y="2636359"/>
        <a:ext cx="368784" cy="590330"/>
      </dsp:txXfrm>
    </dsp:sp>
    <dsp:sp modelId="{A8F2B5A0-4869-4B68-BBFB-4D27D760C16C}">
      <dsp:nvSpPr>
        <dsp:cNvPr id="0" name=""/>
        <dsp:cNvSpPr/>
      </dsp:nvSpPr>
      <dsp:spPr>
        <a:xfrm>
          <a:off x="1176502" y="1684388"/>
          <a:ext cx="1736265" cy="1736265"/>
        </a:xfrm>
        <a:prstGeom prst="ellipse">
          <a:avLst/>
        </a:prstGeom>
        <a:gradFill rotWithShape="0">
          <a:gsLst>
            <a:gs pos="0">
              <a:schemeClr val="accent5">
                <a:hueOff val="-18055798"/>
                <a:satOff val="44459"/>
                <a:lumOff val="-980"/>
                <a:alphaOff val="0"/>
                <a:shade val="51000"/>
                <a:satMod val="130000"/>
              </a:schemeClr>
            </a:gs>
            <a:gs pos="80000">
              <a:schemeClr val="accent5">
                <a:hueOff val="-18055798"/>
                <a:satOff val="44459"/>
                <a:lumOff val="-980"/>
                <a:alphaOff val="0"/>
                <a:shade val="93000"/>
                <a:satMod val="130000"/>
              </a:schemeClr>
            </a:gs>
            <a:gs pos="100000">
              <a:schemeClr val="accent5">
                <a:hueOff val="-18055798"/>
                <a:satOff val="44459"/>
                <a:lumOff val="-98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Newspapers</a:t>
          </a:r>
          <a:endParaRPr lang="ru-RU" sz="1800" kern="1200" dirty="0">
            <a:latin typeface="Times New Roman" pitchFamily="18" charset="0"/>
            <a:cs typeface="Times New Roman" pitchFamily="18" charset="0"/>
          </a:endParaRPr>
        </a:p>
      </dsp:txBody>
      <dsp:txXfrm>
        <a:off x="1176502" y="1684388"/>
        <a:ext cx="1736265" cy="173626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428CD3C-FEAC-47A2-BF98-1A929C172A87}" type="datetimeFigureOut">
              <a:rPr lang="ru-RU" smtClean="0"/>
              <a:t>13.05.2016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CE0CE8-5C49-43ED-AA0C-49EB10685D4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28CD3C-FEAC-47A2-BF98-1A929C172A87}" type="datetimeFigureOut">
              <a:rPr lang="ru-RU" smtClean="0"/>
              <a:t>13.05.2016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CE0CE8-5C49-43ED-AA0C-49EB10685D4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28CD3C-FEAC-47A2-BF98-1A929C172A87}" type="datetimeFigureOut">
              <a:rPr lang="ru-RU" smtClean="0"/>
              <a:t>13.05.2016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CE0CE8-5C49-43ED-AA0C-49EB10685D4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28CD3C-FEAC-47A2-BF98-1A929C172A87}" type="datetimeFigureOut">
              <a:rPr lang="ru-RU" smtClean="0"/>
              <a:t>13.05.2016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CE0CE8-5C49-43ED-AA0C-49EB10685D4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428CD3C-FEAC-47A2-BF98-1A929C172A87}" type="datetimeFigureOut">
              <a:rPr lang="ru-RU" smtClean="0"/>
              <a:t>13.05.2016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CE0CE8-5C49-43ED-AA0C-49EB10685D4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428CD3C-FEAC-47A2-BF98-1A929C172A87}" type="datetimeFigureOut">
              <a:rPr lang="ru-RU" smtClean="0"/>
              <a:t>13.05.2016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CE0CE8-5C49-43ED-AA0C-49EB10685D4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428CD3C-FEAC-47A2-BF98-1A929C172A87}" type="datetimeFigureOut">
              <a:rPr lang="ru-RU" smtClean="0"/>
              <a:t>13.05.2016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CCE0CE8-5C49-43ED-AA0C-49EB10685D4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428CD3C-FEAC-47A2-BF98-1A929C172A87}" type="datetimeFigureOut">
              <a:rPr lang="ru-RU" smtClean="0"/>
              <a:t>13.05.2016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CCE0CE8-5C49-43ED-AA0C-49EB10685D4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28CD3C-FEAC-47A2-BF98-1A929C172A87}" type="datetimeFigureOut">
              <a:rPr lang="ru-RU" smtClean="0"/>
              <a:t>13.05.2016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CCE0CE8-5C49-43ED-AA0C-49EB10685D4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428CD3C-FEAC-47A2-BF98-1A929C172A87}" type="datetimeFigureOut">
              <a:rPr lang="ru-RU" smtClean="0"/>
              <a:t>13.05.2016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CE0CE8-5C49-43ED-AA0C-49EB10685D4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428CD3C-FEAC-47A2-BF98-1A929C172A87}" type="datetimeFigureOut">
              <a:rPr lang="ru-RU" smtClean="0"/>
              <a:t>13.05.2016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CE0CE8-5C49-43ED-AA0C-49EB10685D4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8CD3C-FEAC-47A2-BF98-1A929C172A87}" type="datetimeFigureOut">
              <a:rPr lang="ru-RU" smtClean="0"/>
              <a:t>13.05.2016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E0CE8-5C49-43ED-AA0C-49EB10685D4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5857916"/>
          </a:xfrm>
        </p:spPr>
        <p:txBody>
          <a:bodyPr>
            <a:normAutofit/>
          </a:bodyPr>
          <a:lstStyle/>
          <a:p>
            <a:r>
              <a:rPr lang="en-US" sz="7200" dirty="0" smtClean="0">
                <a:latin typeface="Times New Roman" pitchFamily="18" charset="0"/>
                <a:cs typeface="Times New Roman" pitchFamily="18" charset="0"/>
              </a:rPr>
              <a:t>Mass Media.</a:t>
            </a:r>
            <a:r>
              <a:rPr lang="en-US" sz="6000" dirty="0" smtClean="0">
                <a:latin typeface="Times New Roman" pitchFamily="18" charset="0"/>
                <a:cs typeface="Times New Roman" pitchFamily="18" charset="0"/>
              </a:rPr>
              <a:t/>
            </a:r>
            <a:br>
              <a:rPr lang="en-US" sz="6000" dirty="0" smtClean="0">
                <a:latin typeface="Times New Roman" pitchFamily="18" charset="0"/>
                <a:cs typeface="Times New Roman" pitchFamily="18" charset="0"/>
              </a:rPr>
            </a:br>
            <a:r>
              <a:rPr lang="en-US" sz="6000" dirty="0" smtClean="0">
                <a:latin typeface="Times New Roman" pitchFamily="18" charset="0"/>
                <a:cs typeface="Times New Roman" pitchFamily="18" charset="0"/>
              </a:rPr>
              <a:t>    What’s the news?</a:t>
            </a:r>
            <a:br>
              <a:rPr lang="en-US" sz="6000" dirty="0" smtClean="0">
                <a:latin typeface="Times New Roman" pitchFamily="18" charset="0"/>
                <a:cs typeface="Times New Roman" pitchFamily="18" charset="0"/>
              </a:rPr>
            </a:br>
            <a:r>
              <a:rPr lang="en-US" sz="60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Prepared a presentation</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Teacher of English</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Anisova Julia Vladimirovna</a:t>
            </a:r>
            <a:endParaRPr lang="ru-RU"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3571900"/>
          </a:xfrm>
        </p:spPr>
        <p:txBody>
          <a:bodyPr>
            <a:normAutofit/>
          </a:bodyPr>
          <a:lstStyle/>
          <a:p>
            <a:pPr algn="l"/>
            <a:r>
              <a:rPr lang="en-US" sz="3600" dirty="0" smtClean="0">
                <a:latin typeface="Times New Roman" pitchFamily="18" charset="0"/>
                <a:cs typeface="Times New Roman" pitchFamily="18" charset="0"/>
              </a:rPr>
              <a:t>Mass Media play an important part in our life. Newspaper, radio and especially TV inform us what is going in the world and give us wonderful possibilities for education.</a:t>
            </a:r>
            <a:endParaRPr lang="ru-RU" sz="3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1142976" y="3786190"/>
            <a:ext cx="6572296" cy="235745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214282" y="214290"/>
          <a:ext cx="8715372"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229600" cy="3714776"/>
          </a:xfrm>
        </p:spPr>
        <p:txBody>
          <a:bodyPr>
            <a:normAutofit/>
          </a:bodyPr>
          <a:lstStyle/>
          <a:p>
            <a:pPr algn="l"/>
            <a:r>
              <a:rPr lang="en-US" sz="2800" b="1" dirty="0" smtClean="0">
                <a:latin typeface="Times New Roman" pitchFamily="18" charset="0"/>
                <a:cs typeface="Times New Roman" pitchFamily="18" charset="0"/>
              </a:rPr>
              <a:t>Television</a:t>
            </a:r>
            <a:r>
              <a:rPr lang="en-US" sz="2800" dirty="0" smtClean="0">
                <a:latin typeface="Times New Roman" pitchFamily="18" charset="0"/>
                <a:cs typeface="Times New Roman" pitchFamily="18" charset="0"/>
              </a:rPr>
              <a:t> plays a big role in our society and a lot of people prefer watching TV to reading a newspaper. Television provides a great opportunity for people to learn latest news, watch educational programmes, children’s programmes, old and new films, soup operas and TV-series.</a:t>
            </a:r>
            <a:endParaRPr lang="ru-RU" sz="2800" dirty="0">
              <a:latin typeface="Times New Roman" pitchFamily="18" charset="0"/>
              <a:cs typeface="Times New Roman" pitchFamily="18" charset="0"/>
            </a:endParaRPr>
          </a:p>
        </p:txBody>
      </p:sp>
      <p:pic>
        <p:nvPicPr>
          <p:cNvPr id="3074" name="Picture 2" descr="C:\Users\виталик\Desktop\images (2).jpg"/>
          <p:cNvPicPr>
            <a:picLocks noChangeAspect="1" noChangeArrowheads="1"/>
          </p:cNvPicPr>
          <p:nvPr/>
        </p:nvPicPr>
        <p:blipFill>
          <a:blip r:embed="rId2" cstate="print"/>
          <a:srcRect/>
          <a:stretch>
            <a:fillRect/>
          </a:stretch>
        </p:blipFill>
        <p:spPr bwMode="auto">
          <a:xfrm>
            <a:off x="5072066" y="3500438"/>
            <a:ext cx="3786213" cy="2714644"/>
          </a:xfrm>
          <a:prstGeom prst="rect">
            <a:avLst/>
          </a:prstGeom>
          <a:noFill/>
        </p:spPr>
      </p:pic>
      <p:pic>
        <p:nvPicPr>
          <p:cNvPr id="3075" name="Picture 3" descr="C:\Users\виталик\Desktop\сми\145948maxim.jpg"/>
          <p:cNvPicPr>
            <a:picLocks noChangeAspect="1" noChangeArrowheads="1"/>
          </p:cNvPicPr>
          <p:nvPr/>
        </p:nvPicPr>
        <p:blipFill>
          <a:blip r:embed="rId3" cstate="print"/>
          <a:srcRect/>
          <a:stretch>
            <a:fillRect/>
          </a:stretch>
        </p:blipFill>
        <p:spPr bwMode="auto">
          <a:xfrm>
            <a:off x="357159" y="3643314"/>
            <a:ext cx="4000528" cy="257176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2286016"/>
          </a:xfrm>
        </p:spPr>
        <p:txBody>
          <a:bodyPr>
            <a:noAutofit/>
          </a:bodyPr>
          <a:lstStyle/>
          <a:p>
            <a:pPr algn="l"/>
            <a:r>
              <a:rPr lang="en-US" sz="2800" b="1" dirty="0" smtClean="0">
                <a:latin typeface="Times New Roman" pitchFamily="18" charset="0"/>
                <a:cs typeface="Times New Roman" pitchFamily="18" charset="0"/>
              </a:rPr>
              <a:t>Radio </a:t>
            </a:r>
            <a:r>
              <a:rPr lang="en-US" sz="2800" dirty="0" smtClean="0">
                <a:latin typeface="Times New Roman" pitchFamily="18" charset="0"/>
                <a:cs typeface="Times New Roman" pitchFamily="18" charset="0"/>
              </a:rPr>
              <a:t>is less popular than newspapers and television but still people listen to it in cars or at work. Every hour stations tell latest news in brief. There are also different types of radio stations and one can find any radio station to their liking.</a:t>
            </a:r>
            <a:endParaRPr lang="ru-RU" sz="2800" dirty="0">
              <a:latin typeface="Times New Roman" pitchFamily="18" charset="0"/>
              <a:cs typeface="Times New Roman" pitchFamily="18" charset="0"/>
            </a:endParaRPr>
          </a:p>
        </p:txBody>
      </p:sp>
      <p:pic>
        <p:nvPicPr>
          <p:cNvPr id="4098" name="Picture 2" descr="C:\Users\виталик\Desktop\images (13).jpg"/>
          <p:cNvPicPr>
            <a:picLocks noChangeAspect="1" noChangeArrowheads="1"/>
          </p:cNvPicPr>
          <p:nvPr/>
        </p:nvPicPr>
        <p:blipFill>
          <a:blip r:embed="rId2" cstate="print"/>
          <a:srcRect/>
          <a:stretch>
            <a:fillRect/>
          </a:stretch>
        </p:blipFill>
        <p:spPr bwMode="auto">
          <a:xfrm>
            <a:off x="6215074" y="4286256"/>
            <a:ext cx="2414589" cy="2147888"/>
          </a:xfrm>
          <a:prstGeom prst="rect">
            <a:avLst/>
          </a:prstGeom>
          <a:noFill/>
        </p:spPr>
      </p:pic>
      <p:pic>
        <p:nvPicPr>
          <p:cNvPr id="4099" name="Picture 3" descr="C:\Users\виталик\Desktop\images (8).jpg"/>
          <p:cNvPicPr>
            <a:picLocks noChangeAspect="1" noChangeArrowheads="1"/>
          </p:cNvPicPr>
          <p:nvPr/>
        </p:nvPicPr>
        <p:blipFill>
          <a:blip r:embed="rId3" cstate="print"/>
          <a:srcRect/>
          <a:stretch>
            <a:fillRect/>
          </a:stretch>
        </p:blipFill>
        <p:spPr bwMode="auto">
          <a:xfrm>
            <a:off x="285720" y="4214818"/>
            <a:ext cx="2357454" cy="2147890"/>
          </a:xfrm>
          <a:prstGeom prst="rect">
            <a:avLst/>
          </a:prstGeom>
          <a:noFill/>
        </p:spPr>
      </p:pic>
      <p:pic>
        <p:nvPicPr>
          <p:cNvPr id="4100" name="Picture 4" descr="C:\Users\виталик\Desktop\images (9).jpg"/>
          <p:cNvPicPr>
            <a:picLocks noChangeAspect="1" noChangeArrowheads="1"/>
          </p:cNvPicPr>
          <p:nvPr/>
        </p:nvPicPr>
        <p:blipFill>
          <a:blip r:embed="rId4" cstate="print"/>
          <a:srcRect/>
          <a:stretch>
            <a:fillRect/>
          </a:stretch>
        </p:blipFill>
        <p:spPr bwMode="auto">
          <a:xfrm>
            <a:off x="3214678" y="2428868"/>
            <a:ext cx="2714629" cy="21431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82858"/>
          </a:xfrm>
        </p:spPr>
        <p:txBody>
          <a:bodyPr>
            <a:normAutofit/>
          </a:bodyPr>
          <a:lstStyle/>
          <a:p>
            <a:pPr algn="l"/>
            <a:r>
              <a:rPr lang="en-US" sz="2400" b="1" dirty="0" smtClean="0">
                <a:latin typeface="Times New Roman" pitchFamily="18" charset="0"/>
                <a:cs typeface="Times New Roman" pitchFamily="18" charset="0"/>
              </a:rPr>
              <a:t>The Internet </a:t>
            </a:r>
            <a:r>
              <a:rPr lang="en-US" sz="2400" dirty="0" smtClean="0">
                <a:latin typeface="Times New Roman" pitchFamily="18" charset="0"/>
                <a:cs typeface="Times New Roman" pitchFamily="18" charset="0"/>
              </a:rPr>
              <a:t>is the newest kind of mass media but which has become the most popular and greatest source of information and entertainment. If you have the internet access, you may read newspapers online, watch films, listen to music, listen to radio and even watch television online!</a:t>
            </a:r>
            <a:endParaRPr lang="ru-RU" sz="2400" dirty="0">
              <a:latin typeface="Times New Roman" pitchFamily="18" charset="0"/>
              <a:cs typeface="Times New Roman" pitchFamily="18" charset="0"/>
            </a:endParaRPr>
          </a:p>
        </p:txBody>
      </p:sp>
      <p:pic>
        <p:nvPicPr>
          <p:cNvPr id="5122" name="Picture 2" descr="C:\Users\виталик\Desktop\сми\i.jpg"/>
          <p:cNvPicPr>
            <a:picLocks noChangeAspect="1" noChangeArrowheads="1"/>
          </p:cNvPicPr>
          <p:nvPr/>
        </p:nvPicPr>
        <p:blipFill>
          <a:blip r:embed="rId2" cstate="print"/>
          <a:srcRect/>
          <a:stretch>
            <a:fillRect/>
          </a:stretch>
        </p:blipFill>
        <p:spPr bwMode="auto">
          <a:xfrm>
            <a:off x="4786314" y="3286125"/>
            <a:ext cx="3790955" cy="2357454"/>
          </a:xfrm>
          <a:prstGeom prst="rect">
            <a:avLst/>
          </a:prstGeom>
          <a:noFill/>
        </p:spPr>
      </p:pic>
      <p:pic>
        <p:nvPicPr>
          <p:cNvPr id="5123" name="Picture 3" descr="C:\Users\виталик\Desktop\сми\6d7eb264ba_400crop.jpg"/>
          <p:cNvPicPr>
            <a:picLocks noChangeAspect="1" noChangeArrowheads="1"/>
          </p:cNvPicPr>
          <p:nvPr/>
        </p:nvPicPr>
        <p:blipFill>
          <a:blip r:embed="rId3" cstate="print"/>
          <a:srcRect/>
          <a:stretch>
            <a:fillRect/>
          </a:stretch>
        </p:blipFill>
        <p:spPr bwMode="auto">
          <a:xfrm>
            <a:off x="857224" y="3286124"/>
            <a:ext cx="3571900" cy="23812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3582990"/>
          </a:xfrm>
        </p:spPr>
        <p:txBody>
          <a:bodyPr>
            <a:normAutofit/>
          </a:bodyPr>
          <a:lstStyle/>
          <a:p>
            <a:pPr algn="l"/>
            <a:r>
              <a:rPr lang="en-US" sz="2400" dirty="0" smtClean="0">
                <a:latin typeface="Times New Roman" pitchFamily="18" charset="0"/>
                <a:cs typeface="Times New Roman" pitchFamily="18" charset="0"/>
              </a:rPr>
              <a:t>Surely, there are advantages and disadvantages of mass media. Some of the advantages are education and entertainment. However, one needs to have special equipment, like a TV- set to watch television, a radio-set to listen to the radio or a computer with the internet access to surf the Net and buying all of these may be hard if one doesn’t have enough money. Another disadvantage is that sometimes the information which is provided on the Internet is unreliable and may even be harmful to people.</a:t>
            </a:r>
            <a:endParaRPr lang="ru-RU" sz="2400" dirty="0">
              <a:latin typeface="Times New Roman" pitchFamily="18" charset="0"/>
              <a:cs typeface="Times New Roman" pitchFamily="18" charset="0"/>
            </a:endParaRPr>
          </a:p>
        </p:txBody>
      </p:sp>
      <p:pic>
        <p:nvPicPr>
          <p:cNvPr id="6147" name="Picture 3" descr="C:\Users\виталик\Desktop\сми\сре.jpg"/>
          <p:cNvPicPr>
            <a:picLocks noChangeAspect="1" noChangeArrowheads="1"/>
          </p:cNvPicPr>
          <p:nvPr/>
        </p:nvPicPr>
        <p:blipFill>
          <a:blip r:embed="rId2" cstate="print"/>
          <a:srcRect/>
          <a:stretch>
            <a:fillRect/>
          </a:stretch>
        </p:blipFill>
        <p:spPr bwMode="auto">
          <a:xfrm>
            <a:off x="571472" y="3571876"/>
            <a:ext cx="3500462" cy="2428892"/>
          </a:xfrm>
          <a:prstGeom prst="rect">
            <a:avLst/>
          </a:prstGeom>
          <a:noFill/>
        </p:spPr>
      </p:pic>
      <p:pic>
        <p:nvPicPr>
          <p:cNvPr id="6148" name="Picture 4" descr="C:\Users\виталик\Desktop\сми\1_1.jpg"/>
          <p:cNvPicPr>
            <a:picLocks noChangeAspect="1" noChangeArrowheads="1"/>
          </p:cNvPicPr>
          <p:nvPr/>
        </p:nvPicPr>
        <p:blipFill>
          <a:blip r:embed="rId3" cstate="print"/>
          <a:srcRect/>
          <a:stretch>
            <a:fillRect/>
          </a:stretch>
        </p:blipFill>
        <p:spPr bwMode="auto">
          <a:xfrm>
            <a:off x="4786314" y="3571876"/>
            <a:ext cx="3857652" cy="2500330"/>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286</Words>
  <Application>Microsoft Office PowerPoint</Application>
  <PresentationFormat>Экран (4:3)</PresentationFormat>
  <Paragraphs>12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Mass Media.     What’s the news?  Prepared a presentation Teacher of English Anisova Julia Vladimirovna</vt:lpstr>
      <vt:lpstr>Mass Media play an important part in our life. Newspaper, radio and especially TV inform us what is going in the world and give us wonderful possibilities for education.</vt:lpstr>
      <vt:lpstr>Слайд 3</vt:lpstr>
      <vt:lpstr>Television plays a big role in our society and a lot of people prefer watching TV to reading a newspaper. Television provides a great opportunity for people to learn latest news, watch educational programmes, children’s programmes, old and new films, soup operas and TV-series.</vt:lpstr>
      <vt:lpstr>Radio is less popular than newspapers and television but still people listen to it in cars or at work. Every hour stations tell latest news in brief. There are also different types of radio stations and one can find any radio station to their liking.</vt:lpstr>
      <vt:lpstr>The Internet is the newest kind of mass media but which has become the most popular and greatest source of information and entertainment. If you have the internet access, you may read newspapers online, watch films, listen to music, listen to radio and even watch television online!</vt:lpstr>
      <vt:lpstr>Surely, there are advantages and disadvantages of mass media. Some of the advantages are education and entertainment. However, one needs to have special equipment, like a TV- set to watch television, a radio-set to listen to the radio or a computer with the internet access to surf the Net and buying all of these may be hard if one doesn’t have enough money. Another disadvantage is that sometimes the information which is provided on the Internet is unreliable and may even be harmful to people.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Media.     What’s the news?</dc:title>
  <dc:creator>виталик</dc:creator>
  <cp:lastModifiedBy>виталик</cp:lastModifiedBy>
  <cp:revision>10</cp:revision>
  <dcterms:created xsi:type="dcterms:W3CDTF">2016-05-13T05:40:52Z</dcterms:created>
  <dcterms:modified xsi:type="dcterms:W3CDTF">2016-05-13T07:12:04Z</dcterms:modified>
</cp:coreProperties>
</file>