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2" r:id="rId6"/>
    <p:sldId id="265" r:id="rId7"/>
    <p:sldId id="264" r:id="rId8"/>
    <p:sldId id="266" r:id="rId9"/>
    <p:sldId id="267" r:id="rId10"/>
    <p:sldId id="270" r:id="rId11"/>
    <p:sldId id="273" r:id="rId12"/>
    <p:sldId id="274" r:id="rId13"/>
    <p:sldId id="268" r:id="rId14"/>
    <p:sldId id="269" r:id="rId15"/>
    <p:sldId id="271" r:id="rId16"/>
    <p:sldId id="272" r:id="rId17"/>
    <p:sldId id="276" r:id="rId18"/>
    <p:sldId id="275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92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7859F8-B831-42D5-9B7F-BA29D1B38828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65334B-8043-48D7-A2E3-6AFAC3091E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D2812F-BF55-452E-9A31-F77B9B404EE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69D3B-5866-415C-ACF4-4910974AB3C3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211CE-E8BD-4C45-934D-30527444E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76DF4-1495-45C1-B028-A83E7FF591AD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6005-0366-448E-A836-881597366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E46AD-4A02-46DA-8FAB-931AEF0F3801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59C8B-363F-491C-96EF-4461E79AC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6B7CB-743E-452F-AA15-81E09938F58B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77063-97F1-4B20-8777-7A512F9F8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D664-BF45-44F9-8BD7-48383D183584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1EAB6-3764-45FF-8CBE-B06F9F10A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8456B-4E26-4A64-A6D6-E3932141BBDE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77B68-D30D-453E-840E-5AB7DEB3F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458D-5992-4163-BBEF-573AE5A03E8F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02380-E4B4-40D6-88E9-88EE2E39E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C35D8-8AFC-4DE8-BD82-736E1DA3155A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C2A6-A0E0-4379-952E-78D5282F6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126F-09B2-4B5A-8A63-339E97D7ED4D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A75F-A9F1-4A70-A426-F07FEAF7A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BBFF3-FB4F-40FE-A6AE-94DF6CF0423D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C951-3E1E-4C5D-9C5B-680D41E18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26D5C-5505-4275-8998-DA390D4F0581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A6435-3A48-4AE1-A6B5-68D42B367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A9A174-8EC4-4D9F-ADF2-969A80E50865}" type="datetimeFigureOut">
              <a:rPr lang="ru-RU"/>
              <a:pPr>
                <a:defRPr/>
              </a:pPr>
              <a:t>29.08.2012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9BF666-84FD-42F7-A33C-FDF476484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3" r:id="rId2"/>
    <p:sldLayoutId id="2147483865" r:id="rId3"/>
    <p:sldLayoutId id="2147483862" r:id="rId4"/>
    <p:sldLayoutId id="2147483861" r:id="rId5"/>
    <p:sldLayoutId id="2147483860" r:id="rId6"/>
    <p:sldLayoutId id="2147483859" r:id="rId7"/>
    <p:sldLayoutId id="2147483858" r:id="rId8"/>
    <p:sldLayoutId id="2147483866" r:id="rId9"/>
    <p:sldLayoutId id="2147483857" r:id="rId10"/>
    <p:sldLayoutId id="21474838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bs-angarsk.ru/images/stories/kids/Slovotvorchestvo/Den_semi/DSemi2.jpg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1196975"/>
            <a:ext cx="8447088" cy="4608513"/>
          </a:xfrm>
        </p:spPr>
        <p:txBody>
          <a:bodyPr/>
          <a:lstStyle/>
          <a:p>
            <a:pPr marR="0" algn="ctr" eaLnBrk="1" hangingPunct="1"/>
            <a:r>
              <a:rPr lang="ru-RU" sz="4400" smtClean="0">
                <a:solidFill>
                  <a:srgbClr val="FF0000"/>
                </a:solidFill>
                <a:latin typeface="Arial" charset="0"/>
              </a:rPr>
              <a:t>Семья и семейные ценности</a:t>
            </a:r>
          </a:p>
          <a:p>
            <a:pPr marR="0" algn="ctr" eaLnBrk="1" hangingPunct="1"/>
            <a:r>
              <a:rPr lang="ru-RU" sz="4400" smtClean="0"/>
              <a:t>« Счастлив тот, </a:t>
            </a:r>
            <a:endParaRPr lang="ru-RU" sz="4400" smtClean="0">
              <a:latin typeface="Arial" charset="0"/>
            </a:endParaRPr>
          </a:p>
          <a:p>
            <a:pPr marR="0" algn="ctr" eaLnBrk="1" hangingPunct="1"/>
            <a:r>
              <a:rPr lang="ru-RU" sz="4400" smtClean="0"/>
              <a:t>кто счастлив дома».</a:t>
            </a:r>
            <a:br>
              <a:rPr lang="ru-RU" sz="4400" smtClean="0"/>
            </a:br>
            <a:endParaRPr lang="ru-RU" sz="4400" smtClean="0"/>
          </a:p>
        </p:txBody>
      </p:sp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792163" y="6021388"/>
            <a:ext cx="6875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Кто не в шутку, а всерьёз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Нас забить научит гвоздь?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Кто научит смелым быть?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С велика упав, не ныть,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И коленку расцарапав,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Не реветь? Конечно, …      </a:t>
            </a:r>
            <a:endParaRPr lang="ru-RU" b="1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FF0000"/>
                </a:solidFill>
                <a:latin typeface="Arial" charset="0"/>
              </a:rPr>
              <a:t>ПАПА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84849">
            <a:off x="5103813" y="1485900"/>
            <a:ext cx="3167062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844675"/>
            <a:ext cx="8229600" cy="4389438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Я у мамы не один,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У неё ещё есть сын,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Рядом с ним я большеват,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Для меня он — младший …</a:t>
            </a:r>
            <a:br>
              <a:rPr lang="ru-RU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charset="0"/>
            </a:endParaRPr>
          </a:p>
          <a:p>
            <a:endParaRPr lang="ru-RU" b="1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" charset="0"/>
              </a:rPr>
              <a:t>БРАТ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77389">
            <a:off x="5140325" y="1752600"/>
            <a:ext cx="301783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Мама с папой говорят,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Что теперь я — старший брат,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Что за куколка в коляске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Плачет? Видимо, от тряски?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В ванной ползунков гора!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Брату кто она? …</a:t>
            </a:r>
            <a:br>
              <a:rPr lang="ru-RU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 </a:t>
            </a:r>
          </a:p>
          <a:p>
            <a:endParaRPr lang="ru-RU" b="1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" charset="0"/>
              </a:rPr>
              <a:t>СЕСТРА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99557">
            <a:off x="5776913" y="1998663"/>
            <a:ext cx="2551112" cy="343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Пусть не хожу я в детский сад,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Я дома ем оладушки.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Пенсионерка, я и рад,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Моя родная …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" charset="0"/>
              </a:rPr>
              <a:t>БАБУШКА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44071">
            <a:off x="5294313" y="1385888"/>
            <a:ext cx="306387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Он — мужчина, и он сед,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Папе — папа, мне он — …</a:t>
            </a:r>
            <a:br>
              <a:rPr lang="ru-RU" smtClean="0">
                <a:latin typeface="Arial" charset="0"/>
              </a:rPr>
            </a:br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rgbClr val="FF0000"/>
                </a:solidFill>
                <a:latin typeface="Arial" charset="0"/>
              </a:rPr>
              <a:t>ДЕД</a:t>
            </a:r>
            <a:endParaRPr lang="ru-RU" smtClean="0">
              <a:solidFill>
                <a:srgbClr val="FF0000"/>
              </a:solidFill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71794">
            <a:off x="5549900" y="1657350"/>
            <a:ext cx="2671763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Мамы старшая сестра —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С виду вовсе не стара,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С улыбкой спросит: «Как живете?»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Кто в гости к нам приехал?</a:t>
            </a:r>
            <a:br>
              <a:rPr lang="ru-RU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 </a:t>
            </a:r>
          </a:p>
          <a:p>
            <a:endParaRPr lang="ru-RU" b="1" smtClean="0">
              <a:latin typeface="Arial" charset="0"/>
            </a:endParaRPr>
          </a:p>
          <a:p>
            <a:endParaRPr lang="ru-RU" b="1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" charset="0"/>
              </a:rPr>
              <a:t>ТЁТЯ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44877">
            <a:off x="5913438" y="2268538"/>
            <a:ext cx="237807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Кто же с маминой сестрой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Приезжает к нам порой?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На меня с улыбкой глядя,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«Здравствуй!» — говорит мне...</a:t>
            </a:r>
            <a:br>
              <a:rPr lang="ru-RU" smtClean="0">
                <a:latin typeface="Arial" charset="0"/>
              </a:rPr>
            </a:br>
            <a:r>
              <a:rPr lang="ru-RU" b="1" smtClean="0">
                <a:latin typeface="Arial" charset="0"/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ru-RU" b="1" smtClean="0">
              <a:latin typeface="Arial" charset="0"/>
            </a:endParaRPr>
          </a:p>
          <a:p>
            <a:endParaRPr lang="ru-RU" b="1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" charset="0"/>
              </a:rPr>
              <a:t>ДЯДЯ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82967">
            <a:off x="5649913" y="1785938"/>
            <a:ext cx="3014662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Это слово каждый знает,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Ни на что не променяет!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К цифре «семь» добавлю «я» —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Что получится?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z="6000" smtClean="0">
                <a:solidFill>
                  <a:srgbClr val="FF0000"/>
                </a:solidFill>
                <a:latin typeface="Arial" charset="0"/>
              </a:rPr>
              <a:t>СЕМЬЯ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2770" name="Picture 3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/>
            <a:r>
              <a:rPr lang="ru-RU" sz="4600" b="1" smtClean="0">
                <a:latin typeface="Arial" charset="0"/>
              </a:rPr>
              <a:t>Русские пословицы о семье</a:t>
            </a:r>
            <a:r>
              <a:rPr lang="ru-RU" sz="4600" smtClean="0"/>
              <a:t> 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Без отца - полсирота, а без матери - круглая сирота.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В семье дружат – живут, не тужат.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Вся семья вместе, так и душа на месте.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В дружной семье и в холод тепло.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Кто родителей почитает, тот век счастливым живет.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4797425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b="1" i="1" smtClean="0"/>
              <a:t> Семья – это труд, друг о друге забота,</a:t>
            </a:r>
            <a:endParaRPr lang="ru-RU" sz="2800" b="1" smtClean="0"/>
          </a:p>
          <a:p>
            <a:pPr eaLnBrk="1" hangingPunct="1"/>
            <a:r>
              <a:rPr lang="ru-RU" sz="2800" b="1" i="1" smtClean="0"/>
              <a:t>  Семья – это много домашней работы.</a:t>
            </a:r>
            <a:endParaRPr lang="ru-RU" sz="2800" b="1" smtClean="0"/>
          </a:p>
          <a:p>
            <a:pPr eaLnBrk="1" hangingPunct="1"/>
            <a:r>
              <a:rPr lang="ru-RU" sz="2800" b="1" i="1" smtClean="0"/>
              <a:t>  Семья – это важно!</a:t>
            </a:r>
            <a:endParaRPr lang="ru-RU" sz="2800" b="1" smtClean="0"/>
          </a:p>
          <a:p>
            <a:pPr eaLnBrk="1" hangingPunct="1"/>
            <a:r>
              <a:rPr lang="ru-RU" sz="2800" b="1" i="1" smtClean="0"/>
              <a:t>  Семья – это сложно!</a:t>
            </a:r>
            <a:endParaRPr lang="ru-RU" sz="2800" b="1" smtClean="0"/>
          </a:p>
          <a:p>
            <a:pPr eaLnBrk="1" hangingPunct="1"/>
            <a:r>
              <a:rPr lang="ru-RU" sz="2800" b="1" i="1" smtClean="0"/>
              <a:t>  Но счастливо жить одному невозможно!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Rectangle 2"/>
          <p:cNvPicPr>
            <a:picLocks noGrp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>
          <a:xfrm rot="20683857">
            <a:off x="323850" y="333375"/>
            <a:ext cx="2520950" cy="1143000"/>
          </a:xfrm>
        </p:spPr>
      </p:pic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200" smtClean="0">
                <a:latin typeface="Arial" charset="0"/>
              </a:rPr>
              <a:t>Семья – это счастье, любовь и удача, </a:t>
            </a:r>
            <a:br>
              <a:rPr lang="ru-RU" sz="2200" smtClean="0">
                <a:latin typeface="Arial" charset="0"/>
              </a:rPr>
            </a:br>
            <a:r>
              <a:rPr lang="ru-RU" sz="2200" smtClean="0">
                <a:latin typeface="Arial" charset="0"/>
              </a:rPr>
              <a:t>Семья – это летом поездки на дачу. </a:t>
            </a:r>
            <a:br>
              <a:rPr lang="ru-RU" sz="2200" smtClean="0">
                <a:latin typeface="Arial" charset="0"/>
              </a:rPr>
            </a:br>
            <a:r>
              <a:rPr lang="ru-RU" sz="2200" smtClean="0">
                <a:latin typeface="Arial" charset="0"/>
              </a:rPr>
              <a:t>Семья – это праздник, семейные даты, </a:t>
            </a:r>
            <a:br>
              <a:rPr lang="ru-RU" sz="2200" smtClean="0">
                <a:latin typeface="Arial" charset="0"/>
              </a:rPr>
            </a:br>
            <a:r>
              <a:rPr lang="ru-RU" sz="2200" smtClean="0">
                <a:latin typeface="Arial" charset="0"/>
              </a:rPr>
              <a:t>Подарки, покупки, приятные траты. Рожденье детей, первый шаг, первый лепет, </a:t>
            </a:r>
            <a:br>
              <a:rPr lang="ru-RU" sz="2200" smtClean="0">
                <a:latin typeface="Arial" charset="0"/>
              </a:rPr>
            </a:br>
            <a:r>
              <a:rPr lang="ru-RU" sz="2200" smtClean="0">
                <a:latin typeface="Arial" charset="0"/>
              </a:rPr>
              <a:t>Мечты о хорошем, волненье и трепет. </a:t>
            </a:r>
            <a:br>
              <a:rPr lang="ru-RU" sz="2200" smtClean="0">
                <a:latin typeface="Arial" charset="0"/>
              </a:rPr>
            </a:br>
            <a:r>
              <a:rPr lang="ru-RU" sz="2200" smtClean="0">
                <a:latin typeface="Arial" charset="0"/>
              </a:rPr>
              <a:t>Семья – это труд, друг о друге забота, </a:t>
            </a:r>
            <a:br>
              <a:rPr lang="ru-RU" sz="2200" smtClean="0">
                <a:latin typeface="Arial" charset="0"/>
              </a:rPr>
            </a:br>
            <a:r>
              <a:rPr lang="ru-RU" sz="2200" smtClean="0">
                <a:latin typeface="Arial" charset="0"/>
              </a:rPr>
              <a:t>Семья – это много домашней работы.                    </a:t>
            </a:r>
          </a:p>
          <a:p>
            <a:r>
              <a:rPr lang="ru-RU" sz="2200" smtClean="0">
                <a:latin typeface="Arial" charset="0"/>
              </a:rPr>
              <a:t>Семья – это важно! Семья – это сложно! </a:t>
            </a:r>
            <a:br>
              <a:rPr lang="ru-RU" sz="2200" smtClean="0">
                <a:latin typeface="Arial" charset="0"/>
              </a:rPr>
            </a:br>
            <a:r>
              <a:rPr lang="ru-RU" sz="2200" smtClean="0">
                <a:latin typeface="Arial" charset="0"/>
              </a:rPr>
              <a:t>Но счастливо жить одному невозможно! </a:t>
            </a:r>
            <a:br>
              <a:rPr lang="ru-RU" sz="2200" smtClean="0">
                <a:latin typeface="Arial" charset="0"/>
              </a:rPr>
            </a:br>
            <a:r>
              <a:rPr lang="ru-RU" sz="2200" smtClean="0">
                <a:latin typeface="Arial" charset="0"/>
              </a:rPr>
              <a:t>Всегда будьте вместе, любовь берегите, </a:t>
            </a:r>
            <a:br>
              <a:rPr lang="ru-RU" sz="2200" smtClean="0">
                <a:latin typeface="Arial" charset="0"/>
              </a:rPr>
            </a:br>
            <a:r>
              <a:rPr lang="ru-RU" sz="2200" smtClean="0">
                <a:latin typeface="Arial" charset="0"/>
              </a:rPr>
              <a:t>Обиды и ссоры подальше гоните,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44323">
            <a:off x="5751513" y="573088"/>
            <a:ext cx="2887662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910625">
            <a:off x="6357938" y="3635375"/>
            <a:ext cx="236855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338"/>
            <a:ext cx="2738438" cy="3260725"/>
          </a:xfrm>
        </p:spPr>
        <p:txBody>
          <a:bodyPr/>
          <a:lstStyle/>
          <a:p>
            <a:pPr eaLnBrk="1" hangingPunct="1"/>
            <a:r>
              <a:rPr lang="ru-RU" sz="6000" smtClean="0"/>
              <a:t>Что такое семья?</a:t>
            </a:r>
          </a:p>
        </p:txBody>
      </p:sp>
      <p:sp>
        <p:nvSpPr>
          <p:cNvPr id="17410" name="Рисунок 3"/>
          <p:cNvSpPr>
            <a:spLocks noGrp="1"/>
          </p:cNvSpPr>
          <p:nvPr>
            <p:ph type="pic" idx="1"/>
          </p:nvPr>
        </p:nvSpPr>
        <p:spPr>
          <a:xfrm rot="420000">
            <a:off x="3486150" y="1200150"/>
            <a:ext cx="4618038" cy="3930650"/>
          </a:xfrm>
        </p:spPr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01671">
            <a:off x="3216275" y="1143000"/>
            <a:ext cx="51228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18720" cy="381642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>
                <a:effectLst/>
              </a:rPr>
              <a:t>«Природа создала людей такими, каковы  они есть, даровала им великое утешение от многих зол, наделив их семьей и родиной».</a:t>
            </a:r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4500563" y="5661025"/>
            <a:ext cx="3956050" cy="933450"/>
          </a:xfrm>
        </p:spPr>
        <p:txBody>
          <a:bodyPr/>
          <a:lstStyle/>
          <a:p>
            <a:pPr eaLnBrk="1" hangingPunct="1"/>
            <a:r>
              <a:rPr lang="ru-RU" sz="4400" smtClean="0"/>
              <a:t>У.Фоскало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88913"/>
            <a:ext cx="3962400" cy="2570162"/>
          </a:xfrm>
        </p:spPr>
        <p:txBody>
          <a:bodyPr/>
          <a:lstStyle/>
          <a:p>
            <a:pPr eaLnBrk="1" hangingPunct="1"/>
            <a:r>
              <a:rPr lang="ru-RU" sz="4800" smtClean="0"/>
              <a:t>Из чего складывается семья?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00113" y="4149725"/>
            <a:ext cx="5543550" cy="157797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5400" dirty="0"/>
              <a:t>Семейные традиции.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endParaRPr lang="ru-RU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14229">
            <a:off x="5318125" y="906463"/>
            <a:ext cx="307022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Семейные трапезы (обеды, ужины)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Совместный досуг.</a:t>
            </a:r>
          </a:p>
          <a:p>
            <a:r>
              <a:rPr lang="ru-RU" smtClean="0">
                <a:latin typeface="Arial" charset="0"/>
              </a:rPr>
              <a:t>Семейные праздники.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Семейный альбом, семейная родословная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r>
              <a:rPr lang="ru-RU" smtClean="0">
                <a:latin typeface="Arial" charset="0"/>
              </a:rPr>
              <a:t>Зарубки на дверном косяке.</a:t>
            </a:r>
            <a:r>
              <a:rPr lang="ru-RU" smtClean="0"/>
              <a:t>  </a:t>
            </a:r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Рисунок 3"/>
          <p:cNvSpPr txBox="1">
            <a:spLocks/>
          </p:cNvSpPr>
          <p:nvPr/>
        </p:nvSpPr>
        <p:spPr bwMode="auto">
          <a:xfrm rot="420000">
            <a:off x="3322638" y="1173163"/>
            <a:ext cx="4618037" cy="39306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6" name="Рисунок 3"/>
          <p:cNvSpPr>
            <a:spLocks noGrp="1"/>
          </p:cNvSpPr>
          <p:nvPr>
            <p:ph type="pic" idx="1"/>
          </p:nvPr>
        </p:nvSpPr>
        <p:spPr>
          <a:xfrm rot="420000">
            <a:off x="3486150" y="1200150"/>
            <a:ext cx="4618038" cy="3930650"/>
          </a:xfrm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2212975" cy="1995488"/>
          </a:xfrm>
        </p:spPr>
        <p:txBody>
          <a:bodyPr/>
          <a:lstStyle/>
          <a:p>
            <a:pPr eaLnBrk="1" hangingPunct="1"/>
            <a:r>
              <a:rPr lang="ru-RU" sz="8000" smtClean="0"/>
              <a:t>Игра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850" y="4292600"/>
            <a:ext cx="5688013" cy="2160588"/>
          </a:xfrm>
        </p:spPr>
        <p:txBody>
          <a:bodyPr/>
          <a:lstStyle/>
          <a:p>
            <a:pPr eaLnBrk="1" hangingPunct="1"/>
            <a:r>
              <a:rPr lang="ru-RU" sz="6000" b="1" smtClean="0"/>
              <a:t>« Вопрос – ответ».</a:t>
            </a:r>
            <a:endParaRPr lang="ru-RU" sz="6000" smtClean="0"/>
          </a:p>
          <a:p>
            <a:pPr eaLnBrk="1" hangingPunct="1"/>
            <a:endParaRPr lang="ru-RU" smtClean="0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81831">
            <a:off x="4176713" y="1603375"/>
            <a:ext cx="3176587" cy="293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0" name="Picture 3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 rot="390853">
            <a:off x="3779838" y="1935163"/>
            <a:ext cx="4906962" cy="4389437"/>
          </a:xfrm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1188" y="1628775"/>
            <a:ext cx="5040312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Кто загадки отгадает,</a:t>
            </a:r>
            <a:br>
              <a:rPr lang="ru-RU"/>
            </a:br>
            <a:r>
              <a:rPr lang="ru-RU"/>
              <a:t>Тот своих родных узнает:</a:t>
            </a:r>
            <a:br>
              <a:rPr lang="ru-RU"/>
            </a:br>
            <a:r>
              <a:rPr lang="ru-RU"/>
              <a:t>Кто-то маму, кто-то папу,</a:t>
            </a:r>
            <a:br>
              <a:rPr lang="ru-RU"/>
            </a:br>
            <a:r>
              <a:rPr lang="ru-RU"/>
              <a:t>Кто сестренку или брата,</a:t>
            </a:r>
            <a:br>
              <a:rPr lang="ru-RU"/>
            </a:br>
            <a:r>
              <a:rPr lang="ru-RU"/>
              <a:t>А узнать вам деда с бабой —</a:t>
            </a:r>
            <a:br>
              <a:rPr lang="ru-RU"/>
            </a:br>
            <a:r>
              <a:rPr lang="ru-RU"/>
              <a:t>Вовсе думать-то не надо!</a:t>
            </a:r>
            <a:br>
              <a:rPr lang="ru-RU"/>
            </a:br>
            <a:r>
              <a:rPr lang="ru-RU"/>
              <a:t>Все родные, с кем живете,</a:t>
            </a:r>
            <a:br>
              <a:rPr lang="ru-RU"/>
            </a:br>
            <a:r>
              <a:rPr lang="ru-RU"/>
              <a:t>Даже дядя или тетя,</a:t>
            </a:r>
            <a:br>
              <a:rPr lang="ru-RU"/>
            </a:br>
            <a:r>
              <a:rPr lang="ru-RU"/>
              <a:t>Непременно вам друзья,</a:t>
            </a:r>
            <a:br>
              <a:rPr lang="ru-RU"/>
            </a:br>
            <a:r>
              <a:rPr lang="ru-RU"/>
              <a:t>Вместе вы — одна… </a:t>
            </a:r>
          </a:p>
          <a:p>
            <a:endParaRPr lang="ru-RU"/>
          </a:p>
          <a:p>
            <a:endParaRPr lang="ru-RU"/>
          </a:p>
          <a:p>
            <a:r>
              <a:rPr lang="ru-RU">
                <a:solidFill>
                  <a:srgbClr val="FF0000"/>
                </a:solidFill>
              </a:rPr>
              <a:t>СЕМЬЯ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Кто нежнее всех на свете?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Кто готовит нам обед?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И кого так любят дети?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И кого прекрасней нет?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Кто читает на ночь книжки?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Разгребая горы хлама,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Не ругает нас с братишкой.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Кто же это? Наша …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FF0000"/>
                </a:solidFill>
                <a:latin typeface="Arial" charset="0"/>
              </a:rPr>
              <a:t>МАМА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5995988" y="-8447088"/>
            <a:ext cx="114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993366"/>
                </a:solidFill>
              </a:rPr>
              <a:t>(Семья!)</a:t>
            </a:r>
            <a:endParaRPr lang="ru-RU"/>
          </a:p>
        </p:txBody>
      </p:sp>
      <p:graphicFrame>
        <p:nvGraphicFramePr>
          <p:cNvPr id="27664" name="Group 16"/>
          <p:cNvGraphicFramePr>
            <a:graphicFrameLocks noGrp="1"/>
          </p:cNvGraphicFramePr>
          <p:nvPr/>
        </p:nvGraphicFramePr>
        <p:xfrm>
          <a:off x="1998663" y="-8080375"/>
          <a:ext cx="207962" cy="23363238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24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  </a:t>
                      </a:r>
                      <a:r>
                        <a:rPr kumimoji="0" lang="ru-RU" sz="10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58" name="Picture 6" descr="DSemi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9150" y="-6935788"/>
            <a:ext cx="23812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Rectangle 17"/>
          <p:cNvSpPr>
            <a:spLocks noChangeArrowheads="1"/>
          </p:cNvSpPr>
          <p:nvPr/>
        </p:nvSpPr>
        <p:spPr bwMode="auto">
          <a:xfrm>
            <a:off x="5995988" y="-8447088"/>
            <a:ext cx="114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993366"/>
                </a:solidFill>
              </a:rPr>
              <a:t>(Семья!)</a:t>
            </a:r>
            <a:endParaRPr lang="ru-RU"/>
          </a:p>
        </p:txBody>
      </p:sp>
      <p:graphicFrame>
        <p:nvGraphicFramePr>
          <p:cNvPr id="27677" name="Group 29"/>
          <p:cNvGraphicFramePr>
            <a:graphicFrameLocks noGrp="1"/>
          </p:cNvGraphicFramePr>
          <p:nvPr/>
        </p:nvGraphicFramePr>
        <p:xfrm>
          <a:off x="1998663" y="-8080375"/>
          <a:ext cx="207962" cy="23363238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224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  </a:t>
                      </a:r>
                      <a:r>
                        <a:rPr kumimoji="0" lang="ru-RU" sz="10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62" name="Picture 19" descr="DSemi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9150" y="-6935788"/>
            <a:ext cx="23812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78" name="Picture 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164817">
            <a:off x="5507038" y="1671638"/>
            <a:ext cx="3151187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402</Words>
  <Application>Microsoft Office PowerPoint</Application>
  <PresentationFormat>Экран (4:3)</PresentationFormat>
  <Paragraphs>77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Constantia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Что такое семья?</vt:lpstr>
      <vt:lpstr>Слайд 4</vt:lpstr>
      <vt:lpstr>Из чего складывается семья?</vt:lpstr>
      <vt:lpstr>Слайд 6</vt:lpstr>
      <vt:lpstr>Игра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Русские пословицы о семье 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User</dc:creator>
  <cp:lastModifiedBy>Admin</cp:lastModifiedBy>
  <cp:revision>12</cp:revision>
  <dcterms:created xsi:type="dcterms:W3CDTF">2011-11-29T18:53:56Z</dcterms:created>
  <dcterms:modified xsi:type="dcterms:W3CDTF">2012-08-29T13:05:18Z</dcterms:modified>
</cp:coreProperties>
</file>