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89" r:id="rId1"/>
  </p:sldMasterIdLst>
  <p:notesMasterIdLst>
    <p:notesMasterId r:id="rId29"/>
  </p:notesMasterIdLst>
  <p:handoutMasterIdLst>
    <p:handoutMasterId r:id="rId30"/>
  </p:handoutMasterIdLst>
  <p:sldIdLst>
    <p:sldId id="263" r:id="rId2"/>
    <p:sldId id="338" r:id="rId3"/>
    <p:sldId id="331" r:id="rId4"/>
    <p:sldId id="314" r:id="rId5"/>
    <p:sldId id="315" r:id="rId6"/>
    <p:sldId id="319" r:id="rId7"/>
    <p:sldId id="317" r:id="rId8"/>
    <p:sldId id="325" r:id="rId9"/>
    <p:sldId id="300" r:id="rId10"/>
    <p:sldId id="333" r:id="rId11"/>
    <p:sldId id="282" r:id="rId12"/>
    <p:sldId id="328" r:id="rId13"/>
    <p:sldId id="323" r:id="rId14"/>
    <p:sldId id="327" r:id="rId15"/>
    <p:sldId id="329" r:id="rId16"/>
    <p:sldId id="330" r:id="rId17"/>
    <p:sldId id="343" r:id="rId18"/>
    <p:sldId id="335" r:id="rId19"/>
    <p:sldId id="336" r:id="rId20"/>
    <p:sldId id="283" r:id="rId21"/>
    <p:sldId id="281" r:id="rId22"/>
    <p:sldId id="309" r:id="rId23"/>
    <p:sldId id="292" r:id="rId24"/>
    <p:sldId id="291" r:id="rId25"/>
    <p:sldId id="339" r:id="rId26"/>
    <p:sldId id="280" r:id="rId27"/>
    <p:sldId id="30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7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6CA5E-5DA7-49D5-B4C6-4967C4FC974D}" type="doc">
      <dgm:prSet loTypeId="urn:microsoft.com/office/officeart/2011/layout/HexagonRadial" loCatId="cycle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F69BB9B1-3BF3-4541-BD63-927DCD8168B8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Тема:</a:t>
          </a:r>
        </a:p>
        <a:p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(проблема)</a:t>
          </a:r>
          <a:endParaRPr lang="ru-RU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E7C494-FEB0-43A3-BE38-0DB471F5E809}" type="parTrans" cxnId="{B900BEA5-E542-40D1-BB20-D8346CC07FF5}">
      <dgm:prSet/>
      <dgm:spPr/>
      <dgm:t>
        <a:bodyPr/>
        <a:lstStyle/>
        <a:p>
          <a:endParaRPr lang="ru-RU"/>
        </a:p>
      </dgm:t>
    </dgm:pt>
    <dgm:pt modelId="{E172E89F-D5C4-4626-8F49-7086721498D3}" type="sibTrans" cxnId="{B900BEA5-E542-40D1-BB20-D8346CC07FF5}">
      <dgm:prSet/>
      <dgm:spPr/>
      <dgm:t>
        <a:bodyPr/>
        <a:lstStyle/>
        <a:p>
          <a:endParaRPr lang="ru-RU"/>
        </a:p>
      </dgm:t>
    </dgm:pt>
    <dgm:pt modelId="{529ECB5F-2BDC-4853-9D50-7065A7E57C6E}">
      <dgm:prSet phldrT="[Текст]" custT="1"/>
      <dgm:spPr/>
      <dgm:t>
        <a:bodyPr/>
        <a:lstStyle/>
        <a:p>
          <a:r>
            <a:rPr lang="ru-RU" sz="2400" b="1" dirty="0" smtClean="0"/>
            <a:t>Объект изучения</a:t>
          </a:r>
        </a:p>
        <a:p>
          <a:r>
            <a:rPr lang="ru-RU" sz="2000" dirty="0" smtClean="0"/>
            <a:t>(что я изучаю?)</a:t>
          </a:r>
          <a:endParaRPr lang="ru-RU" sz="2000" dirty="0"/>
        </a:p>
      </dgm:t>
    </dgm:pt>
    <dgm:pt modelId="{96FC3BB0-4128-448E-99C3-20E55E9738A2}" type="parTrans" cxnId="{6F75708E-580C-439E-94AD-A8740F42007F}">
      <dgm:prSet/>
      <dgm:spPr/>
      <dgm:t>
        <a:bodyPr/>
        <a:lstStyle/>
        <a:p>
          <a:endParaRPr lang="ru-RU"/>
        </a:p>
      </dgm:t>
    </dgm:pt>
    <dgm:pt modelId="{D9A31B36-76A9-443A-991F-23BC984815B0}" type="sibTrans" cxnId="{6F75708E-580C-439E-94AD-A8740F42007F}">
      <dgm:prSet/>
      <dgm:spPr/>
      <dgm:t>
        <a:bodyPr/>
        <a:lstStyle/>
        <a:p>
          <a:endParaRPr lang="ru-RU"/>
        </a:p>
      </dgm:t>
    </dgm:pt>
    <dgm:pt modelId="{39A8DBA7-1985-4BE3-AB2F-632E033B25C2}">
      <dgm:prSet phldrT="[Текст]" custT="1"/>
      <dgm:spPr/>
      <dgm:t>
        <a:bodyPr/>
        <a:lstStyle/>
        <a:p>
          <a:r>
            <a:rPr lang="ru-RU" sz="2500" b="1" dirty="0" smtClean="0"/>
            <a:t>Задачи</a:t>
          </a:r>
        </a:p>
        <a:p>
          <a:r>
            <a:rPr lang="ru-RU" sz="2000" dirty="0" smtClean="0"/>
            <a:t>(что нужно сделать?)</a:t>
          </a:r>
        </a:p>
        <a:p>
          <a:r>
            <a:rPr lang="ru-RU" sz="2000" b="1" dirty="0" smtClean="0"/>
            <a:t>источники</a:t>
          </a:r>
          <a:endParaRPr lang="ru-RU" sz="2000" b="1" dirty="0"/>
        </a:p>
      </dgm:t>
    </dgm:pt>
    <dgm:pt modelId="{AC0174CA-EFE3-4812-A8B6-2A1274F0578D}" type="parTrans" cxnId="{377A59B8-837C-4009-A9CF-AD3A1F4E4F46}">
      <dgm:prSet/>
      <dgm:spPr/>
      <dgm:t>
        <a:bodyPr/>
        <a:lstStyle/>
        <a:p>
          <a:endParaRPr lang="ru-RU"/>
        </a:p>
      </dgm:t>
    </dgm:pt>
    <dgm:pt modelId="{A314FEDC-C2DF-4CB3-898B-0E5C449B92C2}" type="sibTrans" cxnId="{377A59B8-837C-4009-A9CF-AD3A1F4E4F46}">
      <dgm:prSet/>
      <dgm:spPr/>
      <dgm:t>
        <a:bodyPr/>
        <a:lstStyle/>
        <a:p>
          <a:endParaRPr lang="ru-RU"/>
        </a:p>
      </dgm:t>
    </dgm:pt>
    <dgm:pt modelId="{AD718303-B864-4A31-A4C5-891E5F25310B}">
      <dgm:prSet phldrT="[Текст]" custT="1"/>
      <dgm:spPr/>
      <dgm:t>
        <a:bodyPr/>
        <a:lstStyle/>
        <a:p>
          <a:r>
            <a:rPr lang="ru-RU" sz="2400" dirty="0" smtClean="0"/>
            <a:t> </a:t>
          </a:r>
          <a:r>
            <a:rPr lang="ru-RU" sz="2400" b="1" dirty="0" smtClean="0"/>
            <a:t>Цель</a:t>
          </a:r>
        </a:p>
        <a:p>
          <a:r>
            <a:rPr lang="ru-RU" sz="2400" dirty="0" smtClean="0"/>
            <a:t>(результат)</a:t>
          </a:r>
        </a:p>
        <a:p>
          <a:r>
            <a:rPr lang="ru-RU" sz="1800" dirty="0" smtClean="0"/>
            <a:t>(Что хочу получить?)</a:t>
          </a:r>
        </a:p>
        <a:p>
          <a:endParaRPr lang="ru-RU" sz="1500" dirty="0"/>
        </a:p>
      </dgm:t>
    </dgm:pt>
    <dgm:pt modelId="{23303668-8C3F-4704-9DA0-A4E35B637489}" type="parTrans" cxnId="{50AF7021-385A-4172-9B84-55B3580D9A79}">
      <dgm:prSet/>
      <dgm:spPr/>
      <dgm:t>
        <a:bodyPr/>
        <a:lstStyle/>
        <a:p>
          <a:endParaRPr lang="ru-RU"/>
        </a:p>
      </dgm:t>
    </dgm:pt>
    <dgm:pt modelId="{082B4427-61B4-4311-9C8C-8BD58D41D3AE}" type="sibTrans" cxnId="{50AF7021-385A-4172-9B84-55B3580D9A79}">
      <dgm:prSet/>
      <dgm:spPr/>
      <dgm:t>
        <a:bodyPr/>
        <a:lstStyle/>
        <a:p>
          <a:endParaRPr lang="ru-RU"/>
        </a:p>
      </dgm:t>
    </dgm:pt>
    <dgm:pt modelId="{A3527167-349D-45C7-8030-341BB9E45D64}">
      <dgm:prSet phldrT="[Текст]" phldr="1"/>
      <dgm:spPr/>
      <dgm:t>
        <a:bodyPr/>
        <a:lstStyle/>
        <a:p>
          <a:endParaRPr lang="ru-RU" dirty="0"/>
        </a:p>
      </dgm:t>
    </dgm:pt>
    <dgm:pt modelId="{610A8399-29D2-42EE-AA87-CCFDFB1EC8AF}" type="parTrans" cxnId="{DBC33B53-A9EA-4949-B402-32467FDFA707}">
      <dgm:prSet/>
      <dgm:spPr/>
      <dgm:t>
        <a:bodyPr/>
        <a:lstStyle/>
        <a:p>
          <a:endParaRPr lang="ru-RU"/>
        </a:p>
      </dgm:t>
    </dgm:pt>
    <dgm:pt modelId="{8A100B44-B7E9-43B2-8FD5-43F2166E9333}" type="sibTrans" cxnId="{DBC33B53-A9EA-4949-B402-32467FDFA707}">
      <dgm:prSet/>
      <dgm:spPr/>
      <dgm:t>
        <a:bodyPr/>
        <a:lstStyle/>
        <a:p>
          <a:endParaRPr lang="ru-RU"/>
        </a:p>
      </dgm:t>
    </dgm:pt>
    <dgm:pt modelId="{68C10CC4-B9ED-40F2-A470-20F383721D01}">
      <dgm:prSet/>
      <dgm:spPr/>
      <dgm:t>
        <a:bodyPr/>
        <a:lstStyle/>
        <a:p>
          <a:r>
            <a:rPr lang="ru-RU" b="1" dirty="0" smtClean="0"/>
            <a:t>Метод</a:t>
          </a:r>
        </a:p>
        <a:p>
          <a:r>
            <a:rPr lang="ru-RU" dirty="0" smtClean="0"/>
            <a:t>(как я буду работать?)</a:t>
          </a:r>
          <a:endParaRPr lang="ru-RU" dirty="0"/>
        </a:p>
      </dgm:t>
    </dgm:pt>
    <dgm:pt modelId="{0CC450CE-4F4D-47A1-89C2-BC079512E2A2}" type="parTrans" cxnId="{1D321806-B090-431A-8969-20EAC2529F32}">
      <dgm:prSet/>
      <dgm:spPr/>
      <dgm:t>
        <a:bodyPr/>
        <a:lstStyle/>
        <a:p>
          <a:endParaRPr lang="ru-RU"/>
        </a:p>
      </dgm:t>
    </dgm:pt>
    <dgm:pt modelId="{D5A745A9-3505-489D-84F1-A6E75A35BE70}" type="sibTrans" cxnId="{1D321806-B090-431A-8969-20EAC2529F32}">
      <dgm:prSet/>
      <dgm:spPr/>
      <dgm:t>
        <a:bodyPr/>
        <a:lstStyle/>
        <a:p>
          <a:endParaRPr lang="ru-RU"/>
        </a:p>
      </dgm:t>
    </dgm:pt>
    <dgm:pt modelId="{4FC629B4-5014-47DF-9827-2451305BB682}">
      <dgm:prSet custT="1"/>
      <dgm:spPr/>
      <dgm:t>
        <a:bodyPr/>
        <a:lstStyle/>
        <a:p>
          <a:r>
            <a:rPr lang="ru-RU" sz="2400" b="1" dirty="0" smtClean="0"/>
            <a:t>Модель</a:t>
          </a:r>
        </a:p>
        <a:p>
          <a:r>
            <a:rPr lang="ru-RU" sz="2400" b="1" dirty="0" smtClean="0"/>
            <a:t>проекта</a:t>
          </a:r>
        </a:p>
        <a:p>
          <a:r>
            <a:rPr lang="ru-RU" sz="2000" b="0" dirty="0" smtClean="0"/>
            <a:t>(как будет выглядеть проект?)</a:t>
          </a:r>
          <a:endParaRPr lang="ru-RU" sz="2000" b="0" dirty="0"/>
        </a:p>
      </dgm:t>
    </dgm:pt>
    <dgm:pt modelId="{D5AAAD10-999E-40A4-8009-36C56DF2D6AF}" type="parTrans" cxnId="{C9301760-D894-4C27-A8A9-3112A9C5B3AC}">
      <dgm:prSet/>
      <dgm:spPr/>
      <dgm:t>
        <a:bodyPr/>
        <a:lstStyle/>
        <a:p>
          <a:endParaRPr lang="ru-RU"/>
        </a:p>
      </dgm:t>
    </dgm:pt>
    <dgm:pt modelId="{63DE9A86-C273-4300-9DB4-F34AA75BB4E4}" type="sibTrans" cxnId="{C9301760-D894-4C27-A8A9-3112A9C5B3AC}">
      <dgm:prSet/>
      <dgm:spPr/>
      <dgm:t>
        <a:bodyPr/>
        <a:lstStyle/>
        <a:p>
          <a:endParaRPr lang="ru-RU"/>
        </a:p>
      </dgm:t>
    </dgm:pt>
    <dgm:pt modelId="{28D46306-6998-46AF-A685-21D1B819FBEA}">
      <dgm:prSet custT="1"/>
      <dgm:spPr/>
      <dgm:t>
        <a:bodyPr/>
        <a:lstStyle/>
        <a:p>
          <a:r>
            <a:rPr lang="ru-RU" sz="2000" b="1" dirty="0" smtClean="0"/>
            <a:t>Где и как можно использовать проект? </a:t>
          </a:r>
        </a:p>
        <a:p>
          <a:endParaRPr lang="ru-RU" sz="2100" dirty="0"/>
        </a:p>
      </dgm:t>
    </dgm:pt>
    <dgm:pt modelId="{A7CF9903-5FF3-4D02-BEB9-E4939484DE11}" type="parTrans" cxnId="{88C1A300-EB47-4872-9C29-977BA4E9F69B}">
      <dgm:prSet/>
      <dgm:spPr/>
      <dgm:t>
        <a:bodyPr/>
        <a:lstStyle/>
        <a:p>
          <a:endParaRPr lang="ru-RU"/>
        </a:p>
      </dgm:t>
    </dgm:pt>
    <dgm:pt modelId="{0AED1004-0C44-4909-BBAE-90494641A040}" type="sibTrans" cxnId="{88C1A300-EB47-4872-9C29-977BA4E9F69B}">
      <dgm:prSet/>
      <dgm:spPr/>
      <dgm:t>
        <a:bodyPr/>
        <a:lstStyle/>
        <a:p>
          <a:endParaRPr lang="ru-RU"/>
        </a:p>
      </dgm:t>
    </dgm:pt>
    <dgm:pt modelId="{4839E505-DB5A-4234-A633-B9DD07D65FA6}">
      <dgm:prSet phldrT="[Текст]"/>
      <dgm:spPr/>
      <dgm:t>
        <a:bodyPr/>
        <a:lstStyle/>
        <a:p>
          <a:endParaRPr lang="ru-RU" dirty="0"/>
        </a:p>
      </dgm:t>
    </dgm:pt>
    <dgm:pt modelId="{24F4C968-3A07-4602-A1F7-779EABD2667C}" type="parTrans" cxnId="{C8EC2739-6B15-471C-818D-8C236D6DABFD}">
      <dgm:prSet/>
      <dgm:spPr/>
      <dgm:t>
        <a:bodyPr/>
        <a:lstStyle/>
        <a:p>
          <a:endParaRPr lang="ru-RU"/>
        </a:p>
      </dgm:t>
    </dgm:pt>
    <dgm:pt modelId="{CE98A0C9-1D93-435B-97D6-6C0BFC6B0933}" type="sibTrans" cxnId="{C8EC2739-6B15-471C-818D-8C236D6DABFD}">
      <dgm:prSet/>
      <dgm:spPr/>
      <dgm:t>
        <a:bodyPr/>
        <a:lstStyle/>
        <a:p>
          <a:endParaRPr lang="ru-RU"/>
        </a:p>
      </dgm:t>
    </dgm:pt>
    <dgm:pt modelId="{5501C403-E6B3-4015-BEE2-B3F0720A5989}">
      <dgm:prSet custLinFactNeighborX="63777" custLinFactNeighborY="-4806"/>
      <dgm:spPr/>
      <dgm:t>
        <a:bodyPr/>
        <a:lstStyle/>
        <a:p>
          <a:endParaRPr lang="ru-RU" dirty="0"/>
        </a:p>
      </dgm:t>
    </dgm:pt>
    <dgm:pt modelId="{CE76D80D-3D2D-4A3F-A53C-4B1AB51F4187}" type="parTrans" cxnId="{5E74AC7F-CE16-4BEC-B89B-C4C0647054A4}">
      <dgm:prSet/>
      <dgm:spPr/>
      <dgm:t>
        <a:bodyPr/>
        <a:lstStyle/>
        <a:p>
          <a:endParaRPr lang="ru-RU"/>
        </a:p>
      </dgm:t>
    </dgm:pt>
    <dgm:pt modelId="{03034045-8FC1-40DD-A76F-F0AE5B9E5E1B}" type="sibTrans" cxnId="{5E74AC7F-CE16-4BEC-B89B-C4C0647054A4}">
      <dgm:prSet/>
      <dgm:spPr/>
      <dgm:t>
        <a:bodyPr/>
        <a:lstStyle/>
        <a:p>
          <a:endParaRPr lang="ru-RU"/>
        </a:p>
      </dgm:t>
    </dgm:pt>
    <dgm:pt modelId="{69A444BA-FDE9-4E24-83CC-869599E7C558}" type="pres">
      <dgm:prSet presAssocID="{E306CA5E-5DA7-49D5-B4C6-4967C4FC974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52C9033-F4C9-4C3C-BE72-7C027B6D0950}" type="pres">
      <dgm:prSet presAssocID="{F69BB9B1-3BF3-4541-BD63-927DCD8168B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60616FDD-73A4-4C24-8CE4-258509287E12}" type="pres">
      <dgm:prSet presAssocID="{529ECB5F-2BDC-4853-9D50-7065A7E57C6E}" presName="Accent1" presStyleCnt="0"/>
      <dgm:spPr/>
    </dgm:pt>
    <dgm:pt modelId="{3C1C1CC6-24E6-47BD-A236-A4CD919C1123}" type="pres">
      <dgm:prSet presAssocID="{529ECB5F-2BDC-4853-9D50-7065A7E57C6E}" presName="Accent" presStyleLbl="bgShp" presStyleIdx="0" presStyleCnt="6"/>
      <dgm:spPr/>
    </dgm:pt>
    <dgm:pt modelId="{59821D60-56FE-4E06-8A4F-189E4C1F756C}" type="pres">
      <dgm:prSet presAssocID="{529ECB5F-2BDC-4853-9D50-7065A7E57C6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3CA5D-DB2E-4077-90D7-EACDFEC933B1}" type="pres">
      <dgm:prSet presAssocID="{39A8DBA7-1985-4BE3-AB2F-632E033B25C2}" presName="Accent2" presStyleCnt="0"/>
      <dgm:spPr/>
    </dgm:pt>
    <dgm:pt modelId="{D5EB8C6A-9303-42E0-8523-6EF7F83550E0}" type="pres">
      <dgm:prSet presAssocID="{39A8DBA7-1985-4BE3-AB2F-632E033B25C2}" presName="Accent" presStyleLbl="bgShp" presStyleIdx="1" presStyleCnt="6" custLinFactNeighborX="10351" custLinFactNeighborY="6573"/>
      <dgm:spPr/>
      <dgm:t>
        <a:bodyPr/>
        <a:lstStyle/>
        <a:p>
          <a:endParaRPr lang="ru-RU"/>
        </a:p>
      </dgm:t>
    </dgm:pt>
    <dgm:pt modelId="{ED080626-DE6C-4CE4-A711-55E999F70364}" type="pres">
      <dgm:prSet presAssocID="{39A8DBA7-1985-4BE3-AB2F-632E033B25C2}" presName="Child2" presStyleLbl="node1" presStyleIdx="1" presStyleCnt="6" custLinFactNeighborX="9027" custLinFactNeighborY="-272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4508A-AB41-4ABD-8631-6D10CAE7E9B1}" type="pres">
      <dgm:prSet presAssocID="{68C10CC4-B9ED-40F2-A470-20F383721D01}" presName="Accent3" presStyleCnt="0"/>
      <dgm:spPr/>
    </dgm:pt>
    <dgm:pt modelId="{860E55A7-767C-4D28-8865-19EB552CB3D7}" type="pres">
      <dgm:prSet presAssocID="{68C10CC4-B9ED-40F2-A470-20F383721D01}" presName="Accent" presStyleLbl="bgShp" presStyleIdx="2" presStyleCnt="6"/>
      <dgm:spPr/>
    </dgm:pt>
    <dgm:pt modelId="{646EB8B9-2317-4030-8ACC-74B742550ED4}" type="pres">
      <dgm:prSet presAssocID="{68C10CC4-B9ED-40F2-A470-20F383721D01}" presName="Child3" presStyleLbl="node1" presStyleIdx="2" presStyleCnt="6" custLinFactNeighborX="30587" custLinFactNeighborY="-342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993F9-412C-4B04-BFCF-6772AD1F6566}" type="pres">
      <dgm:prSet presAssocID="{4FC629B4-5014-47DF-9827-2451305BB682}" presName="Accent4" presStyleCnt="0"/>
      <dgm:spPr/>
    </dgm:pt>
    <dgm:pt modelId="{92BF4F61-6860-4A23-B7DD-049B64216098}" type="pres">
      <dgm:prSet presAssocID="{4FC629B4-5014-47DF-9827-2451305BB682}" presName="Accent" presStyleLbl="bgShp" presStyleIdx="3" presStyleCnt="6" custLinFactNeighborX="41616" custLinFactNeighborY="-42007"/>
      <dgm:spPr/>
    </dgm:pt>
    <dgm:pt modelId="{B459A1FC-FC23-4647-AC8D-9A544B1D76DE}" type="pres">
      <dgm:prSet presAssocID="{4FC629B4-5014-47DF-9827-2451305BB682}" presName="Child4" presStyleLbl="node1" presStyleIdx="3" presStyleCnt="6" custLinFactNeighborX="60697" custLinFactNeighborY="-4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2304E-3D01-4988-948D-C75D390CBF10}" type="pres">
      <dgm:prSet presAssocID="{28D46306-6998-46AF-A685-21D1B819FBEA}" presName="Accent5" presStyleCnt="0"/>
      <dgm:spPr/>
    </dgm:pt>
    <dgm:pt modelId="{0BE6B8E3-BB5D-4A91-A77D-52D49436A2D5}" type="pres">
      <dgm:prSet presAssocID="{28D46306-6998-46AF-A685-21D1B819FBEA}" presName="Accent" presStyleLbl="bgShp" presStyleIdx="4" presStyleCnt="6" custLinFactNeighborX="82948" custLinFactNeighborY="-9562"/>
      <dgm:spPr/>
    </dgm:pt>
    <dgm:pt modelId="{07096241-5BBC-484A-A96E-0D0E1EB6FA2C}" type="pres">
      <dgm:prSet presAssocID="{28D46306-6998-46AF-A685-21D1B819FBEA}" presName="Child5" presStyleLbl="node1" presStyleIdx="4" presStyleCnt="6" custScaleX="102606" custLinFactNeighborX="-33476" custLinFactNeighborY="-372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215C6-C2A3-4471-9EF2-3205627A21CA}" type="pres">
      <dgm:prSet presAssocID="{AD718303-B864-4A31-A4C5-891E5F25310B}" presName="Accent6" presStyleCnt="0"/>
      <dgm:spPr/>
    </dgm:pt>
    <dgm:pt modelId="{6359DDDB-93C6-4D6C-B6D2-DC906B63C01A}" type="pres">
      <dgm:prSet presAssocID="{AD718303-B864-4A31-A4C5-891E5F25310B}" presName="Accent" presStyleLbl="bgShp" presStyleIdx="5" presStyleCnt="6" custLinFactNeighborX="50399" custLinFactNeighborY="73679"/>
      <dgm:spPr/>
    </dgm:pt>
    <dgm:pt modelId="{82B68908-773E-4E72-BB61-8C401CBC495C}" type="pres">
      <dgm:prSet presAssocID="{AD718303-B864-4A31-A4C5-891E5F25310B}" presName="Child6" presStyleLbl="node1" presStyleIdx="5" presStyleCnt="6" custLinFactNeighborX="-9153" custLinFactNeighborY="-306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C1A300-EB47-4872-9C29-977BA4E9F69B}" srcId="{F69BB9B1-3BF3-4541-BD63-927DCD8168B8}" destId="{28D46306-6998-46AF-A685-21D1B819FBEA}" srcOrd="4" destOrd="0" parTransId="{A7CF9903-5FF3-4D02-BEB9-E4939484DE11}" sibTransId="{0AED1004-0C44-4909-BBAE-90494641A040}"/>
    <dgm:cxn modelId="{0BB25495-AB33-402B-882D-7A032DAB4980}" type="presOf" srcId="{E306CA5E-5DA7-49D5-B4C6-4967C4FC974D}" destId="{69A444BA-FDE9-4E24-83CC-869599E7C558}" srcOrd="0" destOrd="0" presId="urn:microsoft.com/office/officeart/2011/layout/HexagonRadial"/>
    <dgm:cxn modelId="{1A25B09E-1907-4616-AF13-C1F54CA4176C}" type="presOf" srcId="{AD718303-B864-4A31-A4C5-891E5F25310B}" destId="{82B68908-773E-4E72-BB61-8C401CBC495C}" srcOrd="0" destOrd="0" presId="urn:microsoft.com/office/officeart/2011/layout/HexagonRadial"/>
    <dgm:cxn modelId="{CB8D4630-970D-46AD-84D2-C94D44E33F61}" type="presOf" srcId="{529ECB5F-2BDC-4853-9D50-7065A7E57C6E}" destId="{59821D60-56FE-4E06-8A4F-189E4C1F756C}" srcOrd="0" destOrd="0" presId="urn:microsoft.com/office/officeart/2011/layout/HexagonRadial"/>
    <dgm:cxn modelId="{C9301760-D894-4C27-A8A9-3112A9C5B3AC}" srcId="{F69BB9B1-3BF3-4541-BD63-927DCD8168B8}" destId="{4FC629B4-5014-47DF-9827-2451305BB682}" srcOrd="3" destOrd="0" parTransId="{D5AAAD10-999E-40A4-8009-36C56DF2D6AF}" sibTransId="{63DE9A86-C273-4300-9DB4-F34AA75BB4E4}"/>
    <dgm:cxn modelId="{377A59B8-837C-4009-A9CF-AD3A1F4E4F46}" srcId="{F69BB9B1-3BF3-4541-BD63-927DCD8168B8}" destId="{39A8DBA7-1985-4BE3-AB2F-632E033B25C2}" srcOrd="1" destOrd="0" parTransId="{AC0174CA-EFE3-4812-A8B6-2A1274F0578D}" sibTransId="{A314FEDC-C2DF-4CB3-898B-0E5C449B92C2}"/>
    <dgm:cxn modelId="{C8EC2739-6B15-471C-818D-8C236D6DABFD}" srcId="{F69BB9B1-3BF3-4541-BD63-927DCD8168B8}" destId="{4839E505-DB5A-4234-A633-B9DD07D65FA6}" srcOrd="6" destOrd="0" parTransId="{24F4C968-3A07-4602-A1F7-779EABD2667C}" sibTransId="{CE98A0C9-1D93-435B-97D6-6C0BFC6B0933}"/>
    <dgm:cxn modelId="{5E74AC7F-CE16-4BEC-B89B-C4C0647054A4}" srcId="{E306CA5E-5DA7-49D5-B4C6-4967C4FC974D}" destId="{5501C403-E6B3-4015-BEE2-B3F0720A5989}" srcOrd="1" destOrd="0" parTransId="{CE76D80D-3D2D-4A3F-A53C-4B1AB51F4187}" sibTransId="{03034045-8FC1-40DD-A76F-F0AE5B9E5E1B}"/>
    <dgm:cxn modelId="{1D321806-B090-431A-8969-20EAC2529F32}" srcId="{F69BB9B1-3BF3-4541-BD63-927DCD8168B8}" destId="{68C10CC4-B9ED-40F2-A470-20F383721D01}" srcOrd="2" destOrd="0" parTransId="{0CC450CE-4F4D-47A1-89C2-BC079512E2A2}" sibTransId="{D5A745A9-3505-489D-84F1-A6E75A35BE70}"/>
    <dgm:cxn modelId="{6F75708E-580C-439E-94AD-A8740F42007F}" srcId="{F69BB9B1-3BF3-4541-BD63-927DCD8168B8}" destId="{529ECB5F-2BDC-4853-9D50-7065A7E57C6E}" srcOrd="0" destOrd="0" parTransId="{96FC3BB0-4128-448E-99C3-20E55E9738A2}" sibTransId="{D9A31B36-76A9-443A-991F-23BC984815B0}"/>
    <dgm:cxn modelId="{E4FD6783-0642-49F0-8EB0-FFAF18BE1C45}" type="presOf" srcId="{28D46306-6998-46AF-A685-21D1B819FBEA}" destId="{07096241-5BBC-484A-A96E-0D0E1EB6FA2C}" srcOrd="0" destOrd="0" presId="urn:microsoft.com/office/officeart/2011/layout/HexagonRadial"/>
    <dgm:cxn modelId="{B900BEA5-E542-40D1-BB20-D8346CC07FF5}" srcId="{E306CA5E-5DA7-49D5-B4C6-4967C4FC974D}" destId="{F69BB9B1-3BF3-4541-BD63-927DCD8168B8}" srcOrd="0" destOrd="0" parTransId="{DBE7C494-FEB0-43A3-BE38-0DB471F5E809}" sibTransId="{E172E89F-D5C4-4626-8F49-7086721498D3}"/>
    <dgm:cxn modelId="{DBC33B53-A9EA-4949-B402-32467FDFA707}" srcId="{F69BB9B1-3BF3-4541-BD63-927DCD8168B8}" destId="{A3527167-349D-45C7-8030-341BB9E45D64}" srcOrd="7" destOrd="0" parTransId="{610A8399-29D2-42EE-AA87-CCFDFB1EC8AF}" sibTransId="{8A100B44-B7E9-43B2-8FD5-43F2166E9333}"/>
    <dgm:cxn modelId="{A27409E7-DDAE-4F57-8A49-492F364CEB48}" type="presOf" srcId="{F69BB9B1-3BF3-4541-BD63-927DCD8168B8}" destId="{552C9033-F4C9-4C3C-BE72-7C027B6D0950}" srcOrd="0" destOrd="0" presId="urn:microsoft.com/office/officeart/2011/layout/HexagonRadial"/>
    <dgm:cxn modelId="{E1E82624-3CE6-45C7-AFDD-3BD95FD7ECFF}" type="presOf" srcId="{68C10CC4-B9ED-40F2-A470-20F383721D01}" destId="{646EB8B9-2317-4030-8ACC-74B742550ED4}" srcOrd="0" destOrd="0" presId="urn:microsoft.com/office/officeart/2011/layout/HexagonRadial"/>
    <dgm:cxn modelId="{F1B29256-10B1-4CC4-BB2D-09B8E5FF2994}" type="presOf" srcId="{4FC629B4-5014-47DF-9827-2451305BB682}" destId="{B459A1FC-FC23-4647-AC8D-9A544B1D76DE}" srcOrd="0" destOrd="0" presId="urn:microsoft.com/office/officeart/2011/layout/HexagonRadial"/>
    <dgm:cxn modelId="{50AF7021-385A-4172-9B84-55B3580D9A79}" srcId="{F69BB9B1-3BF3-4541-BD63-927DCD8168B8}" destId="{AD718303-B864-4A31-A4C5-891E5F25310B}" srcOrd="5" destOrd="0" parTransId="{23303668-8C3F-4704-9DA0-A4E35B637489}" sibTransId="{082B4427-61B4-4311-9C8C-8BD58D41D3AE}"/>
    <dgm:cxn modelId="{827387F7-869A-44F2-AA19-DAA6995AA9FB}" type="presOf" srcId="{39A8DBA7-1985-4BE3-AB2F-632E033B25C2}" destId="{ED080626-DE6C-4CE4-A711-55E999F70364}" srcOrd="0" destOrd="0" presId="urn:microsoft.com/office/officeart/2011/layout/HexagonRadial"/>
    <dgm:cxn modelId="{592A6D97-C7AE-49C5-8080-EAD6F1708F3E}" type="presParOf" srcId="{69A444BA-FDE9-4E24-83CC-869599E7C558}" destId="{552C9033-F4C9-4C3C-BE72-7C027B6D0950}" srcOrd="0" destOrd="0" presId="urn:microsoft.com/office/officeart/2011/layout/HexagonRadial"/>
    <dgm:cxn modelId="{98BC038A-B72C-4488-9AA2-BC048C9F9A30}" type="presParOf" srcId="{69A444BA-FDE9-4E24-83CC-869599E7C558}" destId="{60616FDD-73A4-4C24-8CE4-258509287E12}" srcOrd="1" destOrd="0" presId="urn:microsoft.com/office/officeart/2011/layout/HexagonRadial"/>
    <dgm:cxn modelId="{6B93E960-0B9E-4687-A314-D9A6FF33F648}" type="presParOf" srcId="{60616FDD-73A4-4C24-8CE4-258509287E12}" destId="{3C1C1CC6-24E6-47BD-A236-A4CD919C1123}" srcOrd="0" destOrd="0" presId="urn:microsoft.com/office/officeart/2011/layout/HexagonRadial"/>
    <dgm:cxn modelId="{E2531585-05CE-42AA-8437-2312B70BC63D}" type="presParOf" srcId="{69A444BA-FDE9-4E24-83CC-869599E7C558}" destId="{59821D60-56FE-4E06-8A4F-189E4C1F756C}" srcOrd="2" destOrd="0" presId="urn:microsoft.com/office/officeart/2011/layout/HexagonRadial"/>
    <dgm:cxn modelId="{193403E1-1154-4D27-A02E-0DD90458A7D8}" type="presParOf" srcId="{69A444BA-FDE9-4E24-83CC-869599E7C558}" destId="{2543CA5D-DB2E-4077-90D7-EACDFEC933B1}" srcOrd="3" destOrd="0" presId="urn:microsoft.com/office/officeart/2011/layout/HexagonRadial"/>
    <dgm:cxn modelId="{57EB2150-FBF9-4C27-A32D-837421AC4CFC}" type="presParOf" srcId="{2543CA5D-DB2E-4077-90D7-EACDFEC933B1}" destId="{D5EB8C6A-9303-42E0-8523-6EF7F83550E0}" srcOrd="0" destOrd="0" presId="urn:microsoft.com/office/officeart/2011/layout/HexagonRadial"/>
    <dgm:cxn modelId="{3F2EBF13-A2A5-4038-BB13-D4E2D26CA96C}" type="presParOf" srcId="{69A444BA-FDE9-4E24-83CC-869599E7C558}" destId="{ED080626-DE6C-4CE4-A711-55E999F70364}" srcOrd="4" destOrd="0" presId="urn:microsoft.com/office/officeart/2011/layout/HexagonRadial"/>
    <dgm:cxn modelId="{61D1EB71-C7AA-4B0C-9FE0-1ED846968929}" type="presParOf" srcId="{69A444BA-FDE9-4E24-83CC-869599E7C558}" destId="{3FB4508A-AB41-4ABD-8631-6D10CAE7E9B1}" srcOrd="5" destOrd="0" presId="urn:microsoft.com/office/officeart/2011/layout/HexagonRadial"/>
    <dgm:cxn modelId="{C8B4DB3C-7C4B-4AE5-8541-02A59E6C84FC}" type="presParOf" srcId="{3FB4508A-AB41-4ABD-8631-6D10CAE7E9B1}" destId="{860E55A7-767C-4D28-8865-19EB552CB3D7}" srcOrd="0" destOrd="0" presId="urn:microsoft.com/office/officeart/2011/layout/HexagonRadial"/>
    <dgm:cxn modelId="{BBE7F867-0A0F-4AC9-9593-A340FF16A92C}" type="presParOf" srcId="{69A444BA-FDE9-4E24-83CC-869599E7C558}" destId="{646EB8B9-2317-4030-8ACC-74B742550ED4}" srcOrd="6" destOrd="0" presId="urn:microsoft.com/office/officeart/2011/layout/HexagonRadial"/>
    <dgm:cxn modelId="{56E75749-8455-4CBC-A1D1-8FDD990AB9AD}" type="presParOf" srcId="{69A444BA-FDE9-4E24-83CC-869599E7C558}" destId="{EA7993F9-412C-4B04-BFCF-6772AD1F6566}" srcOrd="7" destOrd="0" presId="urn:microsoft.com/office/officeart/2011/layout/HexagonRadial"/>
    <dgm:cxn modelId="{939560CE-EE9B-4433-88BF-0044F62DBD74}" type="presParOf" srcId="{EA7993F9-412C-4B04-BFCF-6772AD1F6566}" destId="{92BF4F61-6860-4A23-B7DD-049B64216098}" srcOrd="0" destOrd="0" presId="urn:microsoft.com/office/officeart/2011/layout/HexagonRadial"/>
    <dgm:cxn modelId="{1B0F3738-FC6D-4118-A947-D13C959923E2}" type="presParOf" srcId="{69A444BA-FDE9-4E24-83CC-869599E7C558}" destId="{B459A1FC-FC23-4647-AC8D-9A544B1D76DE}" srcOrd="8" destOrd="0" presId="urn:microsoft.com/office/officeart/2011/layout/HexagonRadial"/>
    <dgm:cxn modelId="{78A77D73-63D4-4486-853C-57BC4623072D}" type="presParOf" srcId="{69A444BA-FDE9-4E24-83CC-869599E7C558}" destId="{7CD2304E-3D01-4988-948D-C75D390CBF10}" srcOrd="9" destOrd="0" presId="urn:microsoft.com/office/officeart/2011/layout/HexagonRadial"/>
    <dgm:cxn modelId="{8CBC99D3-A37E-4903-B595-9A2CA938DF94}" type="presParOf" srcId="{7CD2304E-3D01-4988-948D-C75D390CBF10}" destId="{0BE6B8E3-BB5D-4A91-A77D-52D49436A2D5}" srcOrd="0" destOrd="0" presId="urn:microsoft.com/office/officeart/2011/layout/HexagonRadial"/>
    <dgm:cxn modelId="{78B53258-66CF-4D97-AA9F-D9D143A96E59}" type="presParOf" srcId="{69A444BA-FDE9-4E24-83CC-869599E7C558}" destId="{07096241-5BBC-484A-A96E-0D0E1EB6FA2C}" srcOrd="10" destOrd="0" presId="urn:microsoft.com/office/officeart/2011/layout/HexagonRadial"/>
    <dgm:cxn modelId="{35427E9A-B29B-419D-91AC-3508760D38DE}" type="presParOf" srcId="{69A444BA-FDE9-4E24-83CC-869599E7C558}" destId="{D39215C6-C2A3-4471-9EF2-3205627A21CA}" srcOrd="11" destOrd="0" presId="urn:microsoft.com/office/officeart/2011/layout/HexagonRadial"/>
    <dgm:cxn modelId="{22B6F4D9-5E6D-4B81-B4E2-570664080772}" type="presParOf" srcId="{D39215C6-C2A3-4471-9EF2-3205627A21CA}" destId="{6359DDDB-93C6-4D6C-B6D2-DC906B63C01A}" srcOrd="0" destOrd="0" presId="urn:microsoft.com/office/officeart/2011/layout/HexagonRadial"/>
    <dgm:cxn modelId="{934BDF3D-82BE-4D4D-A74F-8CE5A52F823F}" type="presParOf" srcId="{69A444BA-FDE9-4E24-83CC-869599E7C558}" destId="{82B68908-773E-4E72-BB61-8C401CBC495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06CA5E-5DA7-49D5-B4C6-4967C4FC974D}" type="doc">
      <dgm:prSet loTypeId="urn:microsoft.com/office/officeart/2011/layout/HexagonRadial" loCatId="cycle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F69BB9B1-3BF3-4541-BD63-927DCD8168B8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Тема:</a:t>
          </a:r>
        </a:p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(проблема)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E7C494-FEB0-43A3-BE38-0DB471F5E809}" type="parTrans" cxnId="{B900BEA5-E542-40D1-BB20-D8346CC07FF5}">
      <dgm:prSet/>
      <dgm:spPr/>
      <dgm:t>
        <a:bodyPr/>
        <a:lstStyle/>
        <a:p>
          <a:endParaRPr lang="ru-RU"/>
        </a:p>
      </dgm:t>
    </dgm:pt>
    <dgm:pt modelId="{E172E89F-D5C4-4626-8F49-7086721498D3}" type="sibTrans" cxnId="{B900BEA5-E542-40D1-BB20-D8346CC07FF5}">
      <dgm:prSet/>
      <dgm:spPr/>
      <dgm:t>
        <a:bodyPr/>
        <a:lstStyle/>
        <a:p>
          <a:endParaRPr lang="ru-RU"/>
        </a:p>
      </dgm:t>
    </dgm:pt>
    <dgm:pt modelId="{529ECB5F-2BDC-4853-9D50-7065A7E57C6E}">
      <dgm:prSet phldrT="[Текст]" custT="1"/>
      <dgm:spPr/>
      <dgm:t>
        <a:bodyPr/>
        <a:lstStyle/>
        <a:p>
          <a:r>
            <a:rPr lang="ru-RU" sz="2400" b="1" dirty="0" smtClean="0"/>
            <a:t>Объект изучения</a:t>
          </a:r>
        </a:p>
        <a:p>
          <a:r>
            <a:rPr lang="ru-RU" sz="2000" dirty="0" smtClean="0"/>
            <a:t>(что я изучаю?)</a:t>
          </a:r>
          <a:endParaRPr lang="ru-RU" sz="2000" dirty="0"/>
        </a:p>
      </dgm:t>
    </dgm:pt>
    <dgm:pt modelId="{96FC3BB0-4128-448E-99C3-20E55E9738A2}" type="parTrans" cxnId="{6F75708E-580C-439E-94AD-A8740F42007F}">
      <dgm:prSet/>
      <dgm:spPr/>
      <dgm:t>
        <a:bodyPr/>
        <a:lstStyle/>
        <a:p>
          <a:endParaRPr lang="ru-RU"/>
        </a:p>
      </dgm:t>
    </dgm:pt>
    <dgm:pt modelId="{D9A31B36-76A9-443A-991F-23BC984815B0}" type="sibTrans" cxnId="{6F75708E-580C-439E-94AD-A8740F42007F}">
      <dgm:prSet/>
      <dgm:spPr/>
      <dgm:t>
        <a:bodyPr/>
        <a:lstStyle/>
        <a:p>
          <a:endParaRPr lang="ru-RU"/>
        </a:p>
      </dgm:t>
    </dgm:pt>
    <dgm:pt modelId="{39A8DBA7-1985-4BE3-AB2F-632E033B25C2}">
      <dgm:prSet phldrT="[Текст]" custT="1"/>
      <dgm:spPr/>
      <dgm:t>
        <a:bodyPr/>
        <a:lstStyle/>
        <a:p>
          <a:r>
            <a:rPr lang="ru-RU" sz="2500" b="1" dirty="0" smtClean="0"/>
            <a:t>Задачи</a:t>
          </a:r>
        </a:p>
        <a:p>
          <a:r>
            <a:rPr lang="ru-RU" sz="2000" dirty="0" smtClean="0"/>
            <a:t>(что нужно сделать?)</a:t>
          </a:r>
        </a:p>
        <a:p>
          <a:r>
            <a:rPr lang="ru-RU" sz="2000" b="1" dirty="0" smtClean="0"/>
            <a:t>источники</a:t>
          </a:r>
          <a:endParaRPr lang="ru-RU" sz="2000" b="1" dirty="0"/>
        </a:p>
      </dgm:t>
    </dgm:pt>
    <dgm:pt modelId="{AC0174CA-EFE3-4812-A8B6-2A1274F0578D}" type="parTrans" cxnId="{377A59B8-837C-4009-A9CF-AD3A1F4E4F46}">
      <dgm:prSet/>
      <dgm:spPr/>
      <dgm:t>
        <a:bodyPr/>
        <a:lstStyle/>
        <a:p>
          <a:endParaRPr lang="ru-RU"/>
        </a:p>
      </dgm:t>
    </dgm:pt>
    <dgm:pt modelId="{A314FEDC-C2DF-4CB3-898B-0E5C449B92C2}" type="sibTrans" cxnId="{377A59B8-837C-4009-A9CF-AD3A1F4E4F46}">
      <dgm:prSet/>
      <dgm:spPr/>
      <dgm:t>
        <a:bodyPr/>
        <a:lstStyle/>
        <a:p>
          <a:endParaRPr lang="ru-RU"/>
        </a:p>
      </dgm:t>
    </dgm:pt>
    <dgm:pt modelId="{A3527167-349D-45C7-8030-341BB9E45D64}">
      <dgm:prSet phldrT="[Текст]" phldr="1"/>
      <dgm:spPr/>
      <dgm:t>
        <a:bodyPr/>
        <a:lstStyle/>
        <a:p>
          <a:endParaRPr lang="ru-RU" dirty="0"/>
        </a:p>
      </dgm:t>
    </dgm:pt>
    <dgm:pt modelId="{610A8399-29D2-42EE-AA87-CCFDFB1EC8AF}" type="parTrans" cxnId="{DBC33B53-A9EA-4949-B402-32467FDFA707}">
      <dgm:prSet/>
      <dgm:spPr/>
      <dgm:t>
        <a:bodyPr/>
        <a:lstStyle/>
        <a:p>
          <a:endParaRPr lang="ru-RU"/>
        </a:p>
      </dgm:t>
    </dgm:pt>
    <dgm:pt modelId="{8A100B44-B7E9-43B2-8FD5-43F2166E9333}" type="sibTrans" cxnId="{DBC33B53-A9EA-4949-B402-32467FDFA707}">
      <dgm:prSet/>
      <dgm:spPr/>
      <dgm:t>
        <a:bodyPr/>
        <a:lstStyle/>
        <a:p>
          <a:endParaRPr lang="ru-RU"/>
        </a:p>
      </dgm:t>
    </dgm:pt>
    <dgm:pt modelId="{68C10CC4-B9ED-40F2-A470-20F383721D01}">
      <dgm:prSet/>
      <dgm:spPr/>
      <dgm:t>
        <a:bodyPr/>
        <a:lstStyle/>
        <a:p>
          <a:r>
            <a:rPr lang="ru-RU" b="1" dirty="0" smtClean="0"/>
            <a:t>Метод</a:t>
          </a:r>
        </a:p>
        <a:p>
          <a:r>
            <a:rPr lang="ru-RU" dirty="0" smtClean="0"/>
            <a:t>(как я буду работать?)</a:t>
          </a:r>
          <a:endParaRPr lang="ru-RU" dirty="0"/>
        </a:p>
      </dgm:t>
    </dgm:pt>
    <dgm:pt modelId="{0CC450CE-4F4D-47A1-89C2-BC079512E2A2}" type="parTrans" cxnId="{1D321806-B090-431A-8969-20EAC2529F32}">
      <dgm:prSet/>
      <dgm:spPr/>
      <dgm:t>
        <a:bodyPr/>
        <a:lstStyle/>
        <a:p>
          <a:endParaRPr lang="ru-RU"/>
        </a:p>
      </dgm:t>
    </dgm:pt>
    <dgm:pt modelId="{D5A745A9-3505-489D-84F1-A6E75A35BE70}" type="sibTrans" cxnId="{1D321806-B090-431A-8969-20EAC2529F32}">
      <dgm:prSet/>
      <dgm:spPr/>
      <dgm:t>
        <a:bodyPr/>
        <a:lstStyle/>
        <a:p>
          <a:endParaRPr lang="ru-RU"/>
        </a:p>
      </dgm:t>
    </dgm:pt>
    <dgm:pt modelId="{4FC629B4-5014-47DF-9827-2451305BB682}">
      <dgm:prSet custT="1"/>
      <dgm:spPr/>
      <dgm:t>
        <a:bodyPr/>
        <a:lstStyle/>
        <a:p>
          <a:r>
            <a:rPr lang="ru-RU" sz="2400" b="1" dirty="0" smtClean="0"/>
            <a:t>Модель</a:t>
          </a:r>
        </a:p>
        <a:p>
          <a:r>
            <a:rPr lang="ru-RU" sz="2400" b="1" dirty="0" smtClean="0"/>
            <a:t>проекта</a:t>
          </a:r>
        </a:p>
        <a:p>
          <a:r>
            <a:rPr lang="ru-RU" sz="2000" b="0" dirty="0" smtClean="0"/>
            <a:t>(как будет выглядеть проект?)</a:t>
          </a:r>
          <a:endParaRPr lang="ru-RU" sz="2000" b="0" dirty="0"/>
        </a:p>
      </dgm:t>
    </dgm:pt>
    <dgm:pt modelId="{D5AAAD10-999E-40A4-8009-36C56DF2D6AF}" type="parTrans" cxnId="{C9301760-D894-4C27-A8A9-3112A9C5B3AC}">
      <dgm:prSet/>
      <dgm:spPr/>
      <dgm:t>
        <a:bodyPr/>
        <a:lstStyle/>
        <a:p>
          <a:endParaRPr lang="ru-RU"/>
        </a:p>
      </dgm:t>
    </dgm:pt>
    <dgm:pt modelId="{63DE9A86-C273-4300-9DB4-F34AA75BB4E4}" type="sibTrans" cxnId="{C9301760-D894-4C27-A8A9-3112A9C5B3AC}">
      <dgm:prSet/>
      <dgm:spPr/>
      <dgm:t>
        <a:bodyPr/>
        <a:lstStyle/>
        <a:p>
          <a:endParaRPr lang="ru-RU"/>
        </a:p>
      </dgm:t>
    </dgm:pt>
    <dgm:pt modelId="{28D46306-6998-46AF-A685-21D1B819FBEA}">
      <dgm:prSet custT="1"/>
      <dgm:spPr/>
      <dgm:t>
        <a:bodyPr/>
        <a:lstStyle/>
        <a:p>
          <a:r>
            <a:rPr lang="ru-RU" sz="2000" b="1" dirty="0" smtClean="0"/>
            <a:t>Где и как можно использовать проект? </a:t>
          </a:r>
        </a:p>
        <a:p>
          <a:endParaRPr lang="ru-RU" sz="2100" dirty="0"/>
        </a:p>
      </dgm:t>
    </dgm:pt>
    <dgm:pt modelId="{A7CF9903-5FF3-4D02-BEB9-E4939484DE11}" type="parTrans" cxnId="{88C1A300-EB47-4872-9C29-977BA4E9F69B}">
      <dgm:prSet/>
      <dgm:spPr/>
      <dgm:t>
        <a:bodyPr/>
        <a:lstStyle/>
        <a:p>
          <a:endParaRPr lang="ru-RU"/>
        </a:p>
      </dgm:t>
    </dgm:pt>
    <dgm:pt modelId="{0AED1004-0C44-4909-BBAE-90494641A040}" type="sibTrans" cxnId="{88C1A300-EB47-4872-9C29-977BA4E9F69B}">
      <dgm:prSet/>
      <dgm:spPr/>
      <dgm:t>
        <a:bodyPr/>
        <a:lstStyle/>
        <a:p>
          <a:endParaRPr lang="ru-RU"/>
        </a:p>
      </dgm:t>
    </dgm:pt>
    <dgm:pt modelId="{4839E505-DB5A-4234-A633-B9DD07D65FA6}">
      <dgm:prSet phldrT="[Текст]"/>
      <dgm:spPr/>
      <dgm:t>
        <a:bodyPr/>
        <a:lstStyle/>
        <a:p>
          <a:endParaRPr lang="ru-RU" dirty="0"/>
        </a:p>
      </dgm:t>
    </dgm:pt>
    <dgm:pt modelId="{24F4C968-3A07-4602-A1F7-779EABD2667C}" type="parTrans" cxnId="{C8EC2739-6B15-471C-818D-8C236D6DABFD}">
      <dgm:prSet/>
      <dgm:spPr/>
      <dgm:t>
        <a:bodyPr/>
        <a:lstStyle/>
        <a:p>
          <a:endParaRPr lang="ru-RU"/>
        </a:p>
      </dgm:t>
    </dgm:pt>
    <dgm:pt modelId="{CE98A0C9-1D93-435B-97D6-6C0BFC6B0933}" type="sibTrans" cxnId="{C8EC2739-6B15-471C-818D-8C236D6DABFD}">
      <dgm:prSet/>
      <dgm:spPr/>
      <dgm:t>
        <a:bodyPr/>
        <a:lstStyle/>
        <a:p>
          <a:endParaRPr lang="ru-RU"/>
        </a:p>
      </dgm:t>
    </dgm:pt>
    <dgm:pt modelId="{5501C403-E6B3-4015-BEE2-B3F0720A5989}">
      <dgm:prSet custLinFactNeighborX="63777" custLinFactNeighborY="-4806"/>
      <dgm:spPr/>
      <dgm:t>
        <a:bodyPr/>
        <a:lstStyle/>
        <a:p>
          <a:endParaRPr lang="ru-RU" dirty="0"/>
        </a:p>
      </dgm:t>
    </dgm:pt>
    <dgm:pt modelId="{CE76D80D-3D2D-4A3F-A53C-4B1AB51F4187}" type="parTrans" cxnId="{5E74AC7F-CE16-4BEC-B89B-C4C0647054A4}">
      <dgm:prSet/>
      <dgm:spPr/>
      <dgm:t>
        <a:bodyPr/>
        <a:lstStyle/>
        <a:p>
          <a:endParaRPr lang="ru-RU"/>
        </a:p>
      </dgm:t>
    </dgm:pt>
    <dgm:pt modelId="{03034045-8FC1-40DD-A76F-F0AE5B9E5E1B}" type="sibTrans" cxnId="{5E74AC7F-CE16-4BEC-B89B-C4C0647054A4}">
      <dgm:prSet/>
      <dgm:spPr/>
      <dgm:t>
        <a:bodyPr/>
        <a:lstStyle/>
        <a:p>
          <a:endParaRPr lang="ru-RU"/>
        </a:p>
      </dgm:t>
    </dgm:pt>
    <dgm:pt modelId="{AD718303-B864-4A31-A4C5-891E5F25310B}">
      <dgm:prSet phldrT="[Текст]" custT="1"/>
      <dgm:spPr/>
      <dgm:t>
        <a:bodyPr/>
        <a:lstStyle/>
        <a:p>
          <a:r>
            <a:rPr lang="ru-RU" sz="2400" dirty="0" smtClean="0"/>
            <a:t> </a:t>
          </a:r>
          <a:r>
            <a:rPr lang="ru-RU" sz="2400" b="1" dirty="0" smtClean="0"/>
            <a:t>Цель</a:t>
          </a:r>
        </a:p>
        <a:p>
          <a:r>
            <a:rPr lang="ru-RU" sz="2400" dirty="0" smtClean="0"/>
            <a:t>(результат)</a:t>
          </a:r>
        </a:p>
        <a:p>
          <a:r>
            <a:rPr lang="ru-RU" sz="1800" dirty="0" smtClean="0"/>
            <a:t>(Что хочу получить?)</a:t>
          </a:r>
        </a:p>
        <a:p>
          <a:endParaRPr lang="ru-RU" sz="1500" dirty="0"/>
        </a:p>
      </dgm:t>
    </dgm:pt>
    <dgm:pt modelId="{082B4427-61B4-4311-9C8C-8BD58D41D3AE}" type="sibTrans" cxnId="{50AF7021-385A-4172-9B84-55B3580D9A79}">
      <dgm:prSet/>
      <dgm:spPr/>
      <dgm:t>
        <a:bodyPr/>
        <a:lstStyle/>
        <a:p>
          <a:endParaRPr lang="ru-RU"/>
        </a:p>
      </dgm:t>
    </dgm:pt>
    <dgm:pt modelId="{23303668-8C3F-4704-9DA0-A4E35B637489}" type="parTrans" cxnId="{50AF7021-385A-4172-9B84-55B3580D9A79}">
      <dgm:prSet/>
      <dgm:spPr/>
      <dgm:t>
        <a:bodyPr/>
        <a:lstStyle/>
        <a:p>
          <a:endParaRPr lang="ru-RU"/>
        </a:p>
      </dgm:t>
    </dgm:pt>
    <dgm:pt modelId="{69A444BA-FDE9-4E24-83CC-869599E7C558}" type="pres">
      <dgm:prSet presAssocID="{E306CA5E-5DA7-49D5-B4C6-4967C4FC974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52C9033-F4C9-4C3C-BE72-7C027B6D0950}" type="pres">
      <dgm:prSet presAssocID="{F69BB9B1-3BF3-4541-BD63-927DCD8168B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60616FDD-73A4-4C24-8CE4-258509287E12}" type="pres">
      <dgm:prSet presAssocID="{529ECB5F-2BDC-4853-9D50-7065A7E57C6E}" presName="Accent1" presStyleCnt="0"/>
      <dgm:spPr/>
      <dgm:t>
        <a:bodyPr/>
        <a:lstStyle/>
        <a:p>
          <a:endParaRPr lang="ru-RU"/>
        </a:p>
      </dgm:t>
    </dgm:pt>
    <dgm:pt modelId="{3C1C1CC6-24E6-47BD-A236-A4CD919C1123}" type="pres">
      <dgm:prSet presAssocID="{529ECB5F-2BDC-4853-9D50-7065A7E57C6E}" presName="Accent" presStyleLbl="bgShp" presStyleIdx="0" presStyleCnt="6"/>
      <dgm:spPr/>
      <dgm:t>
        <a:bodyPr/>
        <a:lstStyle/>
        <a:p>
          <a:endParaRPr lang="ru-RU"/>
        </a:p>
      </dgm:t>
    </dgm:pt>
    <dgm:pt modelId="{59821D60-56FE-4E06-8A4F-189E4C1F756C}" type="pres">
      <dgm:prSet presAssocID="{529ECB5F-2BDC-4853-9D50-7065A7E57C6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3CA5D-DB2E-4077-90D7-EACDFEC933B1}" type="pres">
      <dgm:prSet presAssocID="{39A8DBA7-1985-4BE3-AB2F-632E033B25C2}" presName="Accent2" presStyleCnt="0"/>
      <dgm:spPr/>
      <dgm:t>
        <a:bodyPr/>
        <a:lstStyle/>
        <a:p>
          <a:endParaRPr lang="ru-RU"/>
        </a:p>
      </dgm:t>
    </dgm:pt>
    <dgm:pt modelId="{D5EB8C6A-9303-42E0-8523-6EF7F83550E0}" type="pres">
      <dgm:prSet presAssocID="{39A8DBA7-1985-4BE3-AB2F-632E033B25C2}" presName="Accent" presStyleLbl="bgShp" presStyleIdx="1" presStyleCnt="6" custLinFactX="-95663" custLinFactNeighborX="-100000" custLinFactNeighborY="316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80626-DE6C-4CE4-A711-55E999F70364}" type="pres">
      <dgm:prSet presAssocID="{39A8DBA7-1985-4BE3-AB2F-632E033B25C2}" presName="Child2" presStyleLbl="node1" presStyleIdx="1" presStyleCnt="6" custLinFactNeighborX="9027" custLinFactNeighborY="-272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4508A-AB41-4ABD-8631-6D10CAE7E9B1}" type="pres">
      <dgm:prSet presAssocID="{68C10CC4-B9ED-40F2-A470-20F383721D01}" presName="Accent3" presStyleCnt="0"/>
      <dgm:spPr/>
      <dgm:t>
        <a:bodyPr/>
        <a:lstStyle/>
        <a:p>
          <a:endParaRPr lang="ru-RU"/>
        </a:p>
      </dgm:t>
    </dgm:pt>
    <dgm:pt modelId="{860E55A7-767C-4D28-8865-19EB552CB3D7}" type="pres">
      <dgm:prSet presAssocID="{68C10CC4-B9ED-40F2-A470-20F383721D01}" presName="Accent" presStyleLbl="bgShp" presStyleIdx="2" presStyleCnt="6"/>
      <dgm:spPr/>
      <dgm:t>
        <a:bodyPr/>
        <a:lstStyle/>
        <a:p>
          <a:endParaRPr lang="ru-RU"/>
        </a:p>
      </dgm:t>
    </dgm:pt>
    <dgm:pt modelId="{646EB8B9-2317-4030-8ACC-74B742550ED4}" type="pres">
      <dgm:prSet presAssocID="{68C10CC4-B9ED-40F2-A470-20F383721D01}" presName="Child3" presStyleLbl="node1" presStyleIdx="2" presStyleCnt="6" custLinFactNeighborX="30587" custLinFactNeighborY="-342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993F9-412C-4B04-BFCF-6772AD1F6566}" type="pres">
      <dgm:prSet presAssocID="{4FC629B4-5014-47DF-9827-2451305BB682}" presName="Accent4" presStyleCnt="0"/>
      <dgm:spPr/>
      <dgm:t>
        <a:bodyPr/>
        <a:lstStyle/>
        <a:p>
          <a:endParaRPr lang="ru-RU"/>
        </a:p>
      </dgm:t>
    </dgm:pt>
    <dgm:pt modelId="{92BF4F61-6860-4A23-B7DD-049B64216098}" type="pres">
      <dgm:prSet presAssocID="{4FC629B4-5014-47DF-9827-2451305BB682}" presName="Accent" presStyleLbl="bgShp" presStyleIdx="3" presStyleCnt="6" custLinFactNeighborX="41616" custLinFactNeighborY="-42007"/>
      <dgm:spPr/>
      <dgm:t>
        <a:bodyPr/>
        <a:lstStyle/>
        <a:p>
          <a:endParaRPr lang="ru-RU"/>
        </a:p>
      </dgm:t>
    </dgm:pt>
    <dgm:pt modelId="{B459A1FC-FC23-4647-AC8D-9A544B1D76DE}" type="pres">
      <dgm:prSet presAssocID="{4FC629B4-5014-47DF-9827-2451305BB682}" presName="Child4" presStyleLbl="node1" presStyleIdx="3" presStyleCnt="6" custLinFactNeighborX="60697" custLinFactNeighborY="-4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2304E-3D01-4988-948D-C75D390CBF10}" type="pres">
      <dgm:prSet presAssocID="{28D46306-6998-46AF-A685-21D1B819FBEA}" presName="Accent5" presStyleCnt="0"/>
      <dgm:spPr/>
      <dgm:t>
        <a:bodyPr/>
        <a:lstStyle/>
        <a:p>
          <a:endParaRPr lang="ru-RU"/>
        </a:p>
      </dgm:t>
    </dgm:pt>
    <dgm:pt modelId="{0BE6B8E3-BB5D-4A91-A77D-52D49436A2D5}" type="pres">
      <dgm:prSet presAssocID="{28D46306-6998-46AF-A685-21D1B819FBEA}" presName="Accent" presStyleLbl="bgShp" presStyleIdx="4" presStyleCnt="6" custLinFactNeighborX="82948" custLinFactNeighborY="-9562"/>
      <dgm:spPr/>
      <dgm:t>
        <a:bodyPr/>
        <a:lstStyle/>
        <a:p>
          <a:endParaRPr lang="ru-RU"/>
        </a:p>
      </dgm:t>
    </dgm:pt>
    <dgm:pt modelId="{07096241-5BBC-484A-A96E-0D0E1EB6FA2C}" type="pres">
      <dgm:prSet presAssocID="{28D46306-6998-46AF-A685-21D1B819FBEA}" presName="Child5" presStyleLbl="node1" presStyleIdx="4" presStyleCnt="6" custScaleX="102606" custLinFactNeighborX="-33476" custLinFactNeighborY="-372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215C6-C2A3-4471-9EF2-3205627A21CA}" type="pres">
      <dgm:prSet presAssocID="{AD718303-B864-4A31-A4C5-891E5F25310B}" presName="Accent6" presStyleCnt="0"/>
      <dgm:spPr/>
      <dgm:t>
        <a:bodyPr/>
        <a:lstStyle/>
        <a:p>
          <a:endParaRPr lang="ru-RU"/>
        </a:p>
      </dgm:t>
    </dgm:pt>
    <dgm:pt modelId="{6359DDDB-93C6-4D6C-B6D2-DC906B63C01A}" type="pres">
      <dgm:prSet presAssocID="{AD718303-B864-4A31-A4C5-891E5F25310B}" presName="Accent" presStyleLbl="bgShp" presStyleIdx="5" presStyleCnt="6" custScaleX="145212" custScaleY="146614" custLinFactNeighborX="40378" custLinFactNeighborY="-556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B68908-773E-4E72-BB61-8C401CBC495C}" type="pres">
      <dgm:prSet presAssocID="{AD718303-B864-4A31-A4C5-891E5F25310B}" presName="Child6" presStyleLbl="node1" presStyleIdx="5" presStyleCnt="6" custLinFactNeighborX="-9153" custLinFactNeighborY="-306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C1A300-EB47-4872-9C29-977BA4E9F69B}" srcId="{F69BB9B1-3BF3-4541-BD63-927DCD8168B8}" destId="{28D46306-6998-46AF-A685-21D1B819FBEA}" srcOrd="4" destOrd="0" parTransId="{A7CF9903-5FF3-4D02-BEB9-E4939484DE11}" sibTransId="{0AED1004-0C44-4909-BBAE-90494641A040}"/>
    <dgm:cxn modelId="{971D81C1-F4E8-48D4-BCA2-0F9CEF94EAF4}" type="presOf" srcId="{AD718303-B864-4A31-A4C5-891E5F25310B}" destId="{82B68908-773E-4E72-BB61-8C401CBC495C}" srcOrd="0" destOrd="0" presId="urn:microsoft.com/office/officeart/2011/layout/HexagonRadial"/>
    <dgm:cxn modelId="{C9301760-D894-4C27-A8A9-3112A9C5B3AC}" srcId="{F69BB9B1-3BF3-4541-BD63-927DCD8168B8}" destId="{4FC629B4-5014-47DF-9827-2451305BB682}" srcOrd="3" destOrd="0" parTransId="{D5AAAD10-999E-40A4-8009-36C56DF2D6AF}" sibTransId="{63DE9A86-C273-4300-9DB4-F34AA75BB4E4}"/>
    <dgm:cxn modelId="{377A59B8-837C-4009-A9CF-AD3A1F4E4F46}" srcId="{F69BB9B1-3BF3-4541-BD63-927DCD8168B8}" destId="{39A8DBA7-1985-4BE3-AB2F-632E033B25C2}" srcOrd="1" destOrd="0" parTransId="{AC0174CA-EFE3-4812-A8B6-2A1274F0578D}" sibTransId="{A314FEDC-C2DF-4CB3-898B-0E5C449B92C2}"/>
    <dgm:cxn modelId="{C8EC2739-6B15-471C-818D-8C236D6DABFD}" srcId="{F69BB9B1-3BF3-4541-BD63-927DCD8168B8}" destId="{4839E505-DB5A-4234-A633-B9DD07D65FA6}" srcOrd="6" destOrd="0" parTransId="{24F4C968-3A07-4602-A1F7-779EABD2667C}" sibTransId="{CE98A0C9-1D93-435B-97D6-6C0BFC6B0933}"/>
    <dgm:cxn modelId="{5E74AC7F-CE16-4BEC-B89B-C4C0647054A4}" srcId="{E306CA5E-5DA7-49D5-B4C6-4967C4FC974D}" destId="{5501C403-E6B3-4015-BEE2-B3F0720A5989}" srcOrd="1" destOrd="0" parTransId="{CE76D80D-3D2D-4A3F-A53C-4B1AB51F4187}" sibTransId="{03034045-8FC1-40DD-A76F-F0AE5B9E5E1B}"/>
    <dgm:cxn modelId="{1D321806-B090-431A-8969-20EAC2529F32}" srcId="{F69BB9B1-3BF3-4541-BD63-927DCD8168B8}" destId="{68C10CC4-B9ED-40F2-A470-20F383721D01}" srcOrd="2" destOrd="0" parTransId="{0CC450CE-4F4D-47A1-89C2-BC079512E2A2}" sibTransId="{D5A745A9-3505-489D-84F1-A6E75A35BE70}"/>
    <dgm:cxn modelId="{6F75708E-580C-439E-94AD-A8740F42007F}" srcId="{F69BB9B1-3BF3-4541-BD63-927DCD8168B8}" destId="{529ECB5F-2BDC-4853-9D50-7065A7E57C6E}" srcOrd="0" destOrd="0" parTransId="{96FC3BB0-4128-448E-99C3-20E55E9738A2}" sibTransId="{D9A31B36-76A9-443A-991F-23BC984815B0}"/>
    <dgm:cxn modelId="{F93DB3E9-C020-4690-AF1C-B07A20C6DFE5}" type="presOf" srcId="{E306CA5E-5DA7-49D5-B4C6-4967C4FC974D}" destId="{69A444BA-FDE9-4E24-83CC-869599E7C558}" srcOrd="0" destOrd="0" presId="urn:microsoft.com/office/officeart/2011/layout/HexagonRadial"/>
    <dgm:cxn modelId="{B900BEA5-E542-40D1-BB20-D8346CC07FF5}" srcId="{E306CA5E-5DA7-49D5-B4C6-4967C4FC974D}" destId="{F69BB9B1-3BF3-4541-BD63-927DCD8168B8}" srcOrd="0" destOrd="0" parTransId="{DBE7C494-FEB0-43A3-BE38-0DB471F5E809}" sibTransId="{E172E89F-D5C4-4626-8F49-7086721498D3}"/>
    <dgm:cxn modelId="{DBC33B53-A9EA-4949-B402-32467FDFA707}" srcId="{F69BB9B1-3BF3-4541-BD63-927DCD8168B8}" destId="{A3527167-349D-45C7-8030-341BB9E45D64}" srcOrd="7" destOrd="0" parTransId="{610A8399-29D2-42EE-AA87-CCFDFB1EC8AF}" sibTransId="{8A100B44-B7E9-43B2-8FD5-43F2166E9333}"/>
    <dgm:cxn modelId="{292A706D-B80E-4949-9678-FE924E67F193}" type="presOf" srcId="{39A8DBA7-1985-4BE3-AB2F-632E033B25C2}" destId="{ED080626-DE6C-4CE4-A711-55E999F70364}" srcOrd="0" destOrd="0" presId="urn:microsoft.com/office/officeart/2011/layout/HexagonRadial"/>
    <dgm:cxn modelId="{D49BEF7A-63B6-4B67-A510-5DEB5D4C5980}" type="presOf" srcId="{4FC629B4-5014-47DF-9827-2451305BB682}" destId="{B459A1FC-FC23-4647-AC8D-9A544B1D76DE}" srcOrd="0" destOrd="0" presId="urn:microsoft.com/office/officeart/2011/layout/HexagonRadial"/>
    <dgm:cxn modelId="{97519992-4A12-492D-866C-82C519632BA9}" type="presOf" srcId="{529ECB5F-2BDC-4853-9D50-7065A7E57C6E}" destId="{59821D60-56FE-4E06-8A4F-189E4C1F756C}" srcOrd="0" destOrd="0" presId="urn:microsoft.com/office/officeart/2011/layout/HexagonRadial"/>
    <dgm:cxn modelId="{709037F7-9815-4F6C-8B20-D697BBC0C748}" type="presOf" srcId="{F69BB9B1-3BF3-4541-BD63-927DCD8168B8}" destId="{552C9033-F4C9-4C3C-BE72-7C027B6D0950}" srcOrd="0" destOrd="0" presId="urn:microsoft.com/office/officeart/2011/layout/HexagonRadial"/>
    <dgm:cxn modelId="{09F2CCE9-946E-49E9-8EAC-ABC9FFB893D9}" type="presOf" srcId="{28D46306-6998-46AF-A685-21D1B819FBEA}" destId="{07096241-5BBC-484A-A96E-0D0E1EB6FA2C}" srcOrd="0" destOrd="0" presId="urn:microsoft.com/office/officeart/2011/layout/HexagonRadial"/>
    <dgm:cxn modelId="{B1C82C38-ACDD-4B54-940A-795A87946AF1}" type="presOf" srcId="{68C10CC4-B9ED-40F2-A470-20F383721D01}" destId="{646EB8B9-2317-4030-8ACC-74B742550ED4}" srcOrd="0" destOrd="0" presId="urn:microsoft.com/office/officeart/2011/layout/HexagonRadial"/>
    <dgm:cxn modelId="{50AF7021-385A-4172-9B84-55B3580D9A79}" srcId="{F69BB9B1-3BF3-4541-BD63-927DCD8168B8}" destId="{AD718303-B864-4A31-A4C5-891E5F25310B}" srcOrd="5" destOrd="0" parTransId="{23303668-8C3F-4704-9DA0-A4E35B637489}" sibTransId="{082B4427-61B4-4311-9C8C-8BD58D41D3AE}"/>
    <dgm:cxn modelId="{12D62935-80AB-49F8-A66C-3D7223D1CCCB}" type="presParOf" srcId="{69A444BA-FDE9-4E24-83CC-869599E7C558}" destId="{552C9033-F4C9-4C3C-BE72-7C027B6D0950}" srcOrd="0" destOrd="0" presId="urn:microsoft.com/office/officeart/2011/layout/HexagonRadial"/>
    <dgm:cxn modelId="{432FBE9F-5361-4DD1-A40F-64420C7C3C59}" type="presParOf" srcId="{69A444BA-FDE9-4E24-83CC-869599E7C558}" destId="{60616FDD-73A4-4C24-8CE4-258509287E12}" srcOrd="1" destOrd="0" presId="urn:microsoft.com/office/officeart/2011/layout/HexagonRadial"/>
    <dgm:cxn modelId="{ACD5046C-2DFE-4C3A-B129-EABE263D0157}" type="presParOf" srcId="{60616FDD-73A4-4C24-8CE4-258509287E12}" destId="{3C1C1CC6-24E6-47BD-A236-A4CD919C1123}" srcOrd="0" destOrd="0" presId="urn:microsoft.com/office/officeart/2011/layout/HexagonRadial"/>
    <dgm:cxn modelId="{0E20E7CF-B791-4BC3-A430-97BC64A952B9}" type="presParOf" srcId="{69A444BA-FDE9-4E24-83CC-869599E7C558}" destId="{59821D60-56FE-4E06-8A4F-189E4C1F756C}" srcOrd="2" destOrd="0" presId="urn:microsoft.com/office/officeart/2011/layout/HexagonRadial"/>
    <dgm:cxn modelId="{4085CBFB-AB68-4EF4-9EF8-D9C8780B61A5}" type="presParOf" srcId="{69A444BA-FDE9-4E24-83CC-869599E7C558}" destId="{2543CA5D-DB2E-4077-90D7-EACDFEC933B1}" srcOrd="3" destOrd="0" presId="urn:microsoft.com/office/officeart/2011/layout/HexagonRadial"/>
    <dgm:cxn modelId="{469F7AFE-E03E-4598-B220-7304450E1ABE}" type="presParOf" srcId="{2543CA5D-DB2E-4077-90D7-EACDFEC933B1}" destId="{D5EB8C6A-9303-42E0-8523-6EF7F83550E0}" srcOrd="0" destOrd="0" presId="urn:microsoft.com/office/officeart/2011/layout/HexagonRadial"/>
    <dgm:cxn modelId="{5ED3EC2E-5A4C-4381-A223-7C55CE3D3E36}" type="presParOf" srcId="{69A444BA-FDE9-4E24-83CC-869599E7C558}" destId="{ED080626-DE6C-4CE4-A711-55E999F70364}" srcOrd="4" destOrd="0" presId="urn:microsoft.com/office/officeart/2011/layout/HexagonRadial"/>
    <dgm:cxn modelId="{946B041C-F1B9-4A99-9A7F-A1DAA71BCE4D}" type="presParOf" srcId="{69A444BA-FDE9-4E24-83CC-869599E7C558}" destId="{3FB4508A-AB41-4ABD-8631-6D10CAE7E9B1}" srcOrd="5" destOrd="0" presId="urn:microsoft.com/office/officeart/2011/layout/HexagonRadial"/>
    <dgm:cxn modelId="{D8FA92D6-6A13-4E76-B4DC-13D7BD78D3AB}" type="presParOf" srcId="{3FB4508A-AB41-4ABD-8631-6D10CAE7E9B1}" destId="{860E55A7-767C-4D28-8865-19EB552CB3D7}" srcOrd="0" destOrd="0" presId="urn:microsoft.com/office/officeart/2011/layout/HexagonRadial"/>
    <dgm:cxn modelId="{8AAA4D5C-F465-425F-8C06-BD24FF7BFA0F}" type="presParOf" srcId="{69A444BA-FDE9-4E24-83CC-869599E7C558}" destId="{646EB8B9-2317-4030-8ACC-74B742550ED4}" srcOrd="6" destOrd="0" presId="urn:microsoft.com/office/officeart/2011/layout/HexagonRadial"/>
    <dgm:cxn modelId="{D0A71962-E043-456D-B087-5D240D8452E6}" type="presParOf" srcId="{69A444BA-FDE9-4E24-83CC-869599E7C558}" destId="{EA7993F9-412C-4B04-BFCF-6772AD1F6566}" srcOrd="7" destOrd="0" presId="urn:microsoft.com/office/officeart/2011/layout/HexagonRadial"/>
    <dgm:cxn modelId="{20324672-991F-424E-AC9D-011CC912A902}" type="presParOf" srcId="{EA7993F9-412C-4B04-BFCF-6772AD1F6566}" destId="{92BF4F61-6860-4A23-B7DD-049B64216098}" srcOrd="0" destOrd="0" presId="urn:microsoft.com/office/officeart/2011/layout/HexagonRadial"/>
    <dgm:cxn modelId="{DC4618D2-4E54-4206-9730-69A04E9DC09D}" type="presParOf" srcId="{69A444BA-FDE9-4E24-83CC-869599E7C558}" destId="{B459A1FC-FC23-4647-AC8D-9A544B1D76DE}" srcOrd="8" destOrd="0" presId="urn:microsoft.com/office/officeart/2011/layout/HexagonRadial"/>
    <dgm:cxn modelId="{678E613C-24D0-463D-B0DB-C20A9EDCD06D}" type="presParOf" srcId="{69A444BA-FDE9-4E24-83CC-869599E7C558}" destId="{7CD2304E-3D01-4988-948D-C75D390CBF10}" srcOrd="9" destOrd="0" presId="urn:microsoft.com/office/officeart/2011/layout/HexagonRadial"/>
    <dgm:cxn modelId="{2B7E7F78-906D-4570-8E19-85EC277DE3DE}" type="presParOf" srcId="{7CD2304E-3D01-4988-948D-C75D390CBF10}" destId="{0BE6B8E3-BB5D-4A91-A77D-52D49436A2D5}" srcOrd="0" destOrd="0" presId="urn:microsoft.com/office/officeart/2011/layout/HexagonRadial"/>
    <dgm:cxn modelId="{D8F235F3-1D57-4F8B-9B1E-25218F75931C}" type="presParOf" srcId="{69A444BA-FDE9-4E24-83CC-869599E7C558}" destId="{07096241-5BBC-484A-A96E-0D0E1EB6FA2C}" srcOrd="10" destOrd="0" presId="urn:microsoft.com/office/officeart/2011/layout/HexagonRadial"/>
    <dgm:cxn modelId="{F8BEB278-433D-44A8-A4E9-A7019E967A6A}" type="presParOf" srcId="{69A444BA-FDE9-4E24-83CC-869599E7C558}" destId="{D39215C6-C2A3-4471-9EF2-3205627A21CA}" srcOrd="11" destOrd="0" presId="urn:microsoft.com/office/officeart/2011/layout/HexagonRadial"/>
    <dgm:cxn modelId="{F21D8C54-627B-4E34-AE16-EDB2B380B09B}" type="presParOf" srcId="{D39215C6-C2A3-4471-9EF2-3205627A21CA}" destId="{6359DDDB-93C6-4D6C-B6D2-DC906B63C01A}" srcOrd="0" destOrd="0" presId="urn:microsoft.com/office/officeart/2011/layout/HexagonRadial"/>
    <dgm:cxn modelId="{A1AE0C3F-EBE4-459B-B4B8-ECA36F6A8308}" type="presParOf" srcId="{69A444BA-FDE9-4E24-83CC-869599E7C558}" destId="{82B68908-773E-4E72-BB61-8C401CBC495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9033-F4C9-4C3C-BE72-7C027B6D0950}">
      <dsp:nvSpPr>
        <dsp:cNvPr id="0" name=""/>
        <dsp:cNvSpPr/>
      </dsp:nvSpPr>
      <dsp:spPr>
        <a:xfrm>
          <a:off x="3286767" y="2244454"/>
          <a:ext cx="2852799" cy="246778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Тема: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(проблема)</a:t>
          </a:r>
          <a:endParaRPr lang="ru-RU" sz="2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9516" y="2653401"/>
        <a:ext cx="1907301" cy="1649892"/>
      </dsp:txXfrm>
    </dsp:sp>
    <dsp:sp modelId="{D5EB8C6A-9303-42E0-8523-6EF7F83550E0}">
      <dsp:nvSpPr>
        <dsp:cNvPr id="0" name=""/>
        <dsp:cNvSpPr/>
      </dsp:nvSpPr>
      <dsp:spPr>
        <a:xfrm>
          <a:off x="5184581" y="1124744"/>
          <a:ext cx="1076352" cy="927420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821D60-56FE-4E06-8A4F-189E4C1F756C}">
      <dsp:nvSpPr>
        <dsp:cNvPr id="0" name=""/>
        <dsp:cNvSpPr/>
      </dsp:nvSpPr>
      <dsp:spPr>
        <a:xfrm>
          <a:off x="3549551" y="0"/>
          <a:ext cx="2337848" cy="202251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Объект изучения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(что я изучаю?)</a:t>
          </a:r>
          <a:endParaRPr lang="ru-RU" sz="2000" kern="1200" dirty="0"/>
        </a:p>
      </dsp:txBody>
      <dsp:txXfrm>
        <a:off x="3936982" y="335174"/>
        <a:ext cx="1562986" cy="1352165"/>
      </dsp:txXfrm>
    </dsp:sp>
    <dsp:sp modelId="{860E55A7-767C-4D28-8865-19EB552CB3D7}">
      <dsp:nvSpPr>
        <dsp:cNvPr id="0" name=""/>
        <dsp:cNvSpPr/>
      </dsp:nvSpPr>
      <dsp:spPr>
        <a:xfrm>
          <a:off x="6329355" y="2797567"/>
          <a:ext cx="1076352" cy="927420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080626-DE6C-4CE4-A711-55E999F70364}">
      <dsp:nvSpPr>
        <dsp:cNvPr id="0" name=""/>
        <dsp:cNvSpPr/>
      </dsp:nvSpPr>
      <dsp:spPr>
        <a:xfrm>
          <a:off x="5904668" y="692705"/>
          <a:ext cx="2337848" cy="202251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Задачи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(что нужно сделать?)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источники</a:t>
          </a:r>
          <a:endParaRPr lang="ru-RU" sz="2000" b="1" kern="1200" dirty="0"/>
        </a:p>
      </dsp:txBody>
      <dsp:txXfrm>
        <a:off x="6292099" y="1027879"/>
        <a:ext cx="1562986" cy="1352165"/>
      </dsp:txXfrm>
    </dsp:sp>
    <dsp:sp modelId="{92BF4F61-6860-4A23-B7DD-049B64216098}">
      <dsp:nvSpPr>
        <dsp:cNvPr id="0" name=""/>
        <dsp:cNvSpPr/>
      </dsp:nvSpPr>
      <dsp:spPr>
        <a:xfrm>
          <a:off x="5904661" y="4365100"/>
          <a:ext cx="1076352" cy="927420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6EB8B9-2317-4030-8ACC-74B742550ED4}">
      <dsp:nvSpPr>
        <dsp:cNvPr id="0" name=""/>
        <dsp:cNvSpPr/>
      </dsp:nvSpPr>
      <dsp:spPr>
        <a:xfrm>
          <a:off x="6408708" y="2996955"/>
          <a:ext cx="2337848" cy="202251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Метод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(как я буду работать?)</a:t>
          </a:r>
          <a:endParaRPr lang="ru-RU" sz="2500" kern="1200" dirty="0"/>
        </a:p>
      </dsp:txBody>
      <dsp:txXfrm>
        <a:off x="6796139" y="3332129"/>
        <a:ext cx="1562986" cy="1352165"/>
      </dsp:txXfrm>
    </dsp:sp>
    <dsp:sp modelId="{0BE6B8E3-BB5D-4A91-A77D-52D49436A2D5}">
      <dsp:nvSpPr>
        <dsp:cNvPr id="0" name=""/>
        <dsp:cNvSpPr/>
      </dsp:nvSpPr>
      <dsp:spPr>
        <a:xfrm>
          <a:off x="4184889" y="4869157"/>
          <a:ext cx="1076352" cy="927420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59A1FC-FC23-4647-AC8D-9A544B1D76DE}">
      <dsp:nvSpPr>
        <dsp:cNvPr id="0" name=""/>
        <dsp:cNvSpPr/>
      </dsp:nvSpPr>
      <dsp:spPr>
        <a:xfrm>
          <a:off x="4968555" y="4852420"/>
          <a:ext cx="2337848" cy="202251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Модель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проекта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(как будет выглядеть проект?)</a:t>
          </a:r>
          <a:endParaRPr lang="ru-RU" sz="2000" b="0" kern="1200" dirty="0"/>
        </a:p>
      </dsp:txBody>
      <dsp:txXfrm>
        <a:off x="5355986" y="5187594"/>
        <a:ext cx="1562986" cy="1352165"/>
      </dsp:txXfrm>
    </dsp:sp>
    <dsp:sp modelId="{6359DDDB-93C6-4D6C-B6D2-DC906B63C01A}">
      <dsp:nvSpPr>
        <dsp:cNvPr id="0" name=""/>
        <dsp:cNvSpPr/>
      </dsp:nvSpPr>
      <dsp:spPr>
        <a:xfrm>
          <a:off x="2557788" y="3908065"/>
          <a:ext cx="1076352" cy="927420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096241-5BBC-484A-A96E-0D0E1EB6FA2C}">
      <dsp:nvSpPr>
        <dsp:cNvPr id="0" name=""/>
        <dsp:cNvSpPr/>
      </dsp:nvSpPr>
      <dsp:spPr>
        <a:xfrm>
          <a:off x="582438" y="2937085"/>
          <a:ext cx="2398773" cy="202251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Где и как можно использовать проект?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974946" y="3268026"/>
        <a:ext cx="1613757" cy="1360631"/>
      </dsp:txXfrm>
    </dsp:sp>
    <dsp:sp modelId="{82B68908-773E-4E72-BB61-8C401CBC495C}">
      <dsp:nvSpPr>
        <dsp:cNvPr id="0" name=""/>
        <dsp:cNvSpPr/>
      </dsp:nvSpPr>
      <dsp:spPr>
        <a:xfrm>
          <a:off x="1181535" y="620691"/>
          <a:ext cx="2337848" cy="202251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r>
            <a:rPr lang="ru-RU" sz="2400" b="1" kern="1200" dirty="0" smtClean="0"/>
            <a:t>Цель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(результат)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(Что хочу получить?)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568966" y="955865"/>
        <a:ext cx="1562986" cy="1352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9033-F4C9-4C3C-BE72-7C027B6D0950}">
      <dsp:nvSpPr>
        <dsp:cNvPr id="0" name=""/>
        <dsp:cNvSpPr/>
      </dsp:nvSpPr>
      <dsp:spPr>
        <a:xfrm>
          <a:off x="3286767" y="2244454"/>
          <a:ext cx="2852799" cy="246778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Тема: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(проблема)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9516" y="2653401"/>
        <a:ext cx="1907301" cy="1649892"/>
      </dsp:txXfrm>
    </dsp:sp>
    <dsp:sp modelId="{D5EB8C6A-9303-42E0-8523-6EF7F83550E0}">
      <dsp:nvSpPr>
        <dsp:cNvPr id="0" name=""/>
        <dsp:cNvSpPr/>
      </dsp:nvSpPr>
      <dsp:spPr>
        <a:xfrm>
          <a:off x="2967143" y="1357295"/>
          <a:ext cx="1076352" cy="927420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821D60-56FE-4E06-8A4F-189E4C1F756C}">
      <dsp:nvSpPr>
        <dsp:cNvPr id="0" name=""/>
        <dsp:cNvSpPr/>
      </dsp:nvSpPr>
      <dsp:spPr>
        <a:xfrm>
          <a:off x="3549551" y="0"/>
          <a:ext cx="2337848" cy="202251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Объект изучения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(что я изучаю?)</a:t>
          </a:r>
          <a:endParaRPr lang="ru-RU" sz="2000" kern="1200" dirty="0"/>
        </a:p>
      </dsp:txBody>
      <dsp:txXfrm>
        <a:off x="3936982" y="335174"/>
        <a:ext cx="1562986" cy="1352165"/>
      </dsp:txXfrm>
    </dsp:sp>
    <dsp:sp modelId="{860E55A7-767C-4D28-8865-19EB552CB3D7}">
      <dsp:nvSpPr>
        <dsp:cNvPr id="0" name=""/>
        <dsp:cNvSpPr/>
      </dsp:nvSpPr>
      <dsp:spPr>
        <a:xfrm>
          <a:off x="6329355" y="2797567"/>
          <a:ext cx="1076352" cy="927420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080626-DE6C-4CE4-A711-55E999F70364}">
      <dsp:nvSpPr>
        <dsp:cNvPr id="0" name=""/>
        <dsp:cNvSpPr/>
      </dsp:nvSpPr>
      <dsp:spPr>
        <a:xfrm>
          <a:off x="5904668" y="692705"/>
          <a:ext cx="2337848" cy="202251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Задачи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(что нужно сделать?)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источники</a:t>
          </a:r>
          <a:endParaRPr lang="ru-RU" sz="2000" b="1" kern="1200" dirty="0"/>
        </a:p>
      </dsp:txBody>
      <dsp:txXfrm>
        <a:off x="6292099" y="1027879"/>
        <a:ext cx="1562986" cy="1352165"/>
      </dsp:txXfrm>
    </dsp:sp>
    <dsp:sp modelId="{92BF4F61-6860-4A23-B7DD-049B64216098}">
      <dsp:nvSpPr>
        <dsp:cNvPr id="0" name=""/>
        <dsp:cNvSpPr/>
      </dsp:nvSpPr>
      <dsp:spPr>
        <a:xfrm>
          <a:off x="5904661" y="4365100"/>
          <a:ext cx="1076352" cy="927420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6EB8B9-2317-4030-8ACC-74B742550ED4}">
      <dsp:nvSpPr>
        <dsp:cNvPr id="0" name=""/>
        <dsp:cNvSpPr/>
      </dsp:nvSpPr>
      <dsp:spPr>
        <a:xfrm>
          <a:off x="6408708" y="2996955"/>
          <a:ext cx="2337848" cy="202251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Метод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(как я буду работать?)</a:t>
          </a:r>
          <a:endParaRPr lang="ru-RU" sz="2500" kern="1200" dirty="0"/>
        </a:p>
      </dsp:txBody>
      <dsp:txXfrm>
        <a:off x="6796139" y="3332129"/>
        <a:ext cx="1562986" cy="1352165"/>
      </dsp:txXfrm>
    </dsp:sp>
    <dsp:sp modelId="{0BE6B8E3-BB5D-4A91-A77D-52D49436A2D5}">
      <dsp:nvSpPr>
        <dsp:cNvPr id="0" name=""/>
        <dsp:cNvSpPr/>
      </dsp:nvSpPr>
      <dsp:spPr>
        <a:xfrm>
          <a:off x="4184889" y="4869157"/>
          <a:ext cx="1076352" cy="927420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59A1FC-FC23-4647-AC8D-9A544B1D76DE}">
      <dsp:nvSpPr>
        <dsp:cNvPr id="0" name=""/>
        <dsp:cNvSpPr/>
      </dsp:nvSpPr>
      <dsp:spPr>
        <a:xfrm>
          <a:off x="4968555" y="4852420"/>
          <a:ext cx="2337848" cy="202251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Модель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проекта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(как будет выглядеть проект?)</a:t>
          </a:r>
          <a:endParaRPr lang="ru-RU" sz="2000" b="0" kern="1200" dirty="0"/>
        </a:p>
      </dsp:txBody>
      <dsp:txXfrm>
        <a:off x="5355986" y="5187594"/>
        <a:ext cx="1562986" cy="1352165"/>
      </dsp:txXfrm>
    </dsp:sp>
    <dsp:sp modelId="{6359DDDB-93C6-4D6C-B6D2-DC906B63C01A}">
      <dsp:nvSpPr>
        <dsp:cNvPr id="0" name=""/>
        <dsp:cNvSpPr/>
      </dsp:nvSpPr>
      <dsp:spPr>
        <a:xfrm>
          <a:off x="2206606" y="2492895"/>
          <a:ext cx="1562993" cy="1359728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096241-5BBC-484A-A96E-0D0E1EB6FA2C}">
      <dsp:nvSpPr>
        <dsp:cNvPr id="0" name=""/>
        <dsp:cNvSpPr/>
      </dsp:nvSpPr>
      <dsp:spPr>
        <a:xfrm>
          <a:off x="582438" y="2937085"/>
          <a:ext cx="2398773" cy="202251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Где и как можно использовать проект?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974946" y="3268026"/>
        <a:ext cx="1613757" cy="1360631"/>
      </dsp:txXfrm>
    </dsp:sp>
    <dsp:sp modelId="{82B68908-773E-4E72-BB61-8C401CBC495C}">
      <dsp:nvSpPr>
        <dsp:cNvPr id="0" name=""/>
        <dsp:cNvSpPr/>
      </dsp:nvSpPr>
      <dsp:spPr>
        <a:xfrm>
          <a:off x="1181535" y="620691"/>
          <a:ext cx="2337848" cy="202251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r>
            <a:rPr lang="ru-RU" sz="2400" b="1" kern="1200" dirty="0" smtClean="0"/>
            <a:t>Цель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(результат)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(Что хочу получить?)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568966" y="955865"/>
        <a:ext cx="1562986" cy="1352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FDDBA-9EFB-4B2F-A65E-094931802487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68A20-6EC6-462D-8DEE-2C0795F293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81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F8F475-FB16-43C0-BB61-13F546E959D3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CCA6E3-DDF4-4A9E-AFE1-50E1A554A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443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B85E-F1BF-47E8-83BE-0E3CC1B21924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B9846-7A79-4BCB-BBB9-FA278D4C6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3EA8D-506C-4D63-A46D-556A0B1C5E41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73F3-7F26-453D-9CF0-8FA99FE2A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E6C77-4892-47DE-B0A3-88449AE723FC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925AC-4179-454D-A1F9-954047FDD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2A7E-F909-427C-AD04-EE3EC20728DD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68355-55CC-426C-A88F-13639F243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7CFE-55EF-4287-93FA-401159BEA4B0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FA528-6512-42F2-AD2D-30D564231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9CDFA-3CB7-4792-B5EF-07DC71AB83F9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53236-9E98-4C4B-A7DE-2F936269A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AAD56-5E2F-497F-8A1B-BD5441CF3B01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17FA-698E-4986-A71A-8B5D6115C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C0EE-1B4A-4C47-8D58-E08D3ACBA8B2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4C183-ADEC-4C79-AFFA-46FD55390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CE24-7E67-41A1-88A2-EB553593631D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A6BA-C97F-4D4B-8EA8-7E35B7CC8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E2F45-D710-4C4A-B28D-CFFD7279346B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2982-64F1-4573-9BD7-CB33F8434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5B73-346E-4BAF-B67E-A24BFCC9A3BC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482D-EFA1-4D9A-B192-11CFCF182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3AEC4F-9A4D-4472-83A8-7FA27A66FBA7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FB4480-B8BA-4151-BA6C-798DD6401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714348" y="500042"/>
            <a:ext cx="75009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 smtClean="0">
                <a:solidFill>
                  <a:srgbClr val="002060"/>
                </a:solidFill>
              </a:rPr>
              <a:t>Программа </a:t>
            </a:r>
          </a:p>
          <a:p>
            <a:pPr algn="ctr"/>
            <a:r>
              <a:rPr lang="ru-RU" altLang="ru-RU" sz="5400" b="1" dirty="0" smtClean="0">
                <a:solidFill>
                  <a:srgbClr val="002060"/>
                </a:solidFill>
              </a:rPr>
              <a:t>в</a:t>
            </a:r>
            <a:r>
              <a:rPr lang="en-US" altLang="ru-RU" sz="54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5400" b="1" dirty="0" smtClean="0">
                <a:solidFill>
                  <a:srgbClr val="002060"/>
                </a:solidFill>
              </a:rPr>
              <a:t>действии</a:t>
            </a:r>
            <a:endParaRPr lang="ru-RU" altLang="ru-RU" sz="54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s://psv4.vk.me/c612817/u2099686/docs/e99718b7ac70/123567inter_doska.jpg?extra=wg3cjzBgRe_MxcTPNhENNdKq_QHqUJZAin1uupAsccrXba0Yvb5ndajaoZQVNy_Lp1AbFm8DDJOiPg4879VcGULcUDUoIY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928802"/>
            <a:ext cx="8001056" cy="4643470"/>
          </a:xfrm>
          <a:prstGeom prst="rect">
            <a:avLst/>
          </a:prstGeom>
          <a:noFill/>
        </p:spPr>
      </p:pic>
      <p:pic>
        <p:nvPicPr>
          <p:cNvPr id="21508" name="Picture 4" descr="https://psv4.vk.me/c612817/u2099686/docs/e99718b7ac70/123567inter_doska.jpg?extra=wg3cjzBgRe_MxcTPNhENNdKq_QHqUJZAin1uupAsccrXba0Yvb5ndajaoZQVNy_Lp1AbFm8DDJOiPg4879VcGULcUDUoIY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84" y="4714884"/>
            <a:ext cx="2409800" cy="13507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2" name="Picture 2" descr="http://www.pandorasboombox.com/images/inte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14290"/>
            <a:ext cx="2568465" cy="19478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608056"/>
              </p:ext>
            </p:extLst>
          </p:nvPr>
        </p:nvGraphicFramePr>
        <p:xfrm>
          <a:off x="323528" y="188640"/>
          <a:ext cx="8424936" cy="60956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08312"/>
                <a:gridCol w="2376264"/>
                <a:gridCol w="324036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Основополагающий 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Проблемный 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 вопрос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/>
                        <a:t>Как история может</a:t>
                      </a:r>
                    </a:p>
                    <a:p>
                      <a:r>
                        <a:rPr lang="ru-RU" sz="1800" u="none" strike="noStrike" kern="1200" baseline="0" dirty="0" smtClean="0"/>
                        <a:t>предсказать наше будущее?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/>
                        <a:t>Как начинаются войны?</a:t>
                      </a:r>
                    </a:p>
                    <a:p>
                      <a:r>
                        <a:rPr lang="ru-RU" sz="1800" u="none" strike="noStrike" kern="1200" baseline="0" dirty="0" smtClean="0"/>
                        <a:t>Можно и нужно ли их</a:t>
                      </a:r>
                    </a:p>
                    <a:p>
                      <a:r>
                        <a:rPr lang="ru-RU" sz="1800" u="none" strike="noStrike" kern="1200" baseline="0" dirty="0" smtClean="0"/>
                        <a:t>предотвращать?</a:t>
                      </a:r>
                    </a:p>
                    <a:p>
                      <a:r>
                        <a:rPr lang="ru-RU" sz="1800" u="none" strike="noStrike" kern="1200" baseline="0" dirty="0" smtClean="0"/>
                        <a:t>Кому выгодна война?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/>
                        <a:t>Какие страны участвовали во</a:t>
                      </a:r>
                    </a:p>
                    <a:p>
                      <a:r>
                        <a:rPr lang="ru-RU" sz="1800" u="none" strike="noStrike" kern="1200" baseline="0" dirty="0" smtClean="0"/>
                        <a:t>Второй мировой войне? Какие</a:t>
                      </a:r>
                    </a:p>
                    <a:p>
                      <a:r>
                        <a:rPr lang="ru-RU" sz="1800" u="none" strike="noStrike" kern="1200" baseline="0" dirty="0" smtClean="0"/>
                        <a:t>страны были союзниками?</a:t>
                      </a:r>
                    </a:p>
                    <a:p>
                      <a:r>
                        <a:rPr lang="ru-RU" sz="1800" u="none" strike="noStrike" kern="1200" baseline="0" dirty="0" smtClean="0"/>
                        <a:t>Какие наиболее значительные</a:t>
                      </a:r>
                    </a:p>
                    <a:p>
                      <a:r>
                        <a:rPr lang="ru-RU" sz="1800" u="none" strike="noStrike" kern="1200" baseline="0" dirty="0" smtClean="0"/>
                        <a:t>события Второй мировой</a:t>
                      </a:r>
                    </a:p>
                    <a:p>
                      <a:r>
                        <a:rPr lang="ru-RU" sz="1800" u="none" strike="noStrike" kern="1200" baseline="0" dirty="0" smtClean="0"/>
                        <a:t>войны вы знаете?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/>
                        <a:t>Как искусство отражает или меняет культуру?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/>
                        <a:t>Как импрессионизм изменил общество в конце XIX века?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/>
                        <a:t>Назовите известных</a:t>
                      </a:r>
                    </a:p>
                    <a:p>
                      <a:r>
                        <a:rPr lang="ru-RU" sz="1800" u="none" strike="noStrike" kern="1200" baseline="0" dirty="0" smtClean="0"/>
                        <a:t>художников-импрессионистов.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 ли правда в легендах?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Можно ли найти исторические</a:t>
                      </a:r>
                      <a:r>
                        <a:rPr lang="ru-RU" baseline="0" dirty="0" smtClean="0"/>
                        <a:t> факты в легендах о Робин Гуде?</a:t>
                      </a:r>
                    </a:p>
                    <a:p>
                      <a:r>
                        <a:rPr lang="ru-RU" baseline="0" dirty="0" smtClean="0"/>
                        <a:t>Робин </a:t>
                      </a:r>
                      <a:r>
                        <a:rPr lang="ru-RU" baseline="0" dirty="0" smtClean="0"/>
                        <a:t>Гуд: </a:t>
                      </a:r>
                      <a:r>
                        <a:rPr lang="ru-RU" baseline="0" dirty="0" smtClean="0"/>
                        <a:t>образ или реальное лицо?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Назовите места славы Робин Гуда.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Почему</a:t>
                      </a:r>
                      <a:r>
                        <a:rPr lang="ru-RU" baseline="0" dirty="0" smtClean="0"/>
                        <a:t> скрывают тайны?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Какие тайны и легенды о Романовых правдивы?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Какие тайны и легенды связаны с царской династией</a:t>
                      </a:r>
                      <a:r>
                        <a:rPr lang="ru-RU" baseline="0" dirty="0" smtClean="0"/>
                        <a:t>?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8860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61350" cy="1039812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Модель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54355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Экскурсия </a:t>
            </a:r>
            <a:r>
              <a:rPr lang="ru-RU" b="1" dirty="0">
                <a:solidFill>
                  <a:srgbClr val="C00000"/>
                </a:solidFill>
              </a:rPr>
              <a:t>по средневековому </a:t>
            </a:r>
            <a:r>
              <a:rPr lang="ru-RU" b="1" dirty="0" smtClean="0">
                <a:solidFill>
                  <a:srgbClr val="C00000"/>
                </a:solidFill>
              </a:rPr>
              <a:t>городу. </a:t>
            </a:r>
            <a:r>
              <a:rPr lang="ru-RU" dirty="0" smtClean="0"/>
              <a:t>(путеводитель)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Игра:</a:t>
            </a:r>
            <a:r>
              <a:rPr lang="ru-RU" b="1" dirty="0"/>
              <a:t> </a:t>
            </a:r>
            <a:r>
              <a:rPr lang="ru-RU" dirty="0"/>
              <a:t>настольная, по станциям, костюмы </a:t>
            </a:r>
            <a:r>
              <a:rPr lang="ru-RU" dirty="0" err="1"/>
              <a:t>и.т.п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Альбом: «Средневековый город в искусстве» </a:t>
            </a:r>
            <a:r>
              <a:rPr lang="ru-RU" dirty="0"/>
              <a:t>(литературе, живописи, скульптуре)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Викторина: занимательные вопросы, кроссворды и т.п</a:t>
            </a:r>
            <a:r>
              <a:rPr lang="ru-RU" dirty="0"/>
              <a:t>. (стенгазета или мультимедиа – проект</a:t>
            </a:r>
            <a:r>
              <a:rPr lang="ru-RU" b="1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Печатная продукция и мультимедиа</a:t>
            </a:r>
            <a:r>
              <a:rPr lang="ru-RU" dirty="0">
                <a:solidFill>
                  <a:srgbClr val="C00000"/>
                </a:solidFill>
              </a:rPr>
              <a:t>: </a:t>
            </a:r>
            <a:r>
              <a:rPr lang="ru-RU" dirty="0" smtClean="0"/>
              <a:t>справочник;  </a:t>
            </a:r>
            <a:r>
              <a:rPr lang="ru-RU" dirty="0"/>
              <a:t>исторические </a:t>
            </a:r>
            <a:r>
              <a:rPr lang="ru-RU" dirty="0" smtClean="0"/>
              <a:t>ленты </a:t>
            </a:r>
            <a:r>
              <a:rPr lang="ru-RU" dirty="0"/>
              <a:t>времени, дополненные </a:t>
            </a:r>
            <a:r>
              <a:rPr lang="ru-RU" dirty="0" smtClean="0"/>
              <a:t>фотографиями; анимированные пособия; </a:t>
            </a:r>
            <a:r>
              <a:rPr lang="ru-RU" dirty="0"/>
              <a:t>газета 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Сценическая постановка:</a:t>
            </a:r>
            <a:r>
              <a:rPr lang="ru-RU" b="1" dirty="0"/>
              <a:t> </a:t>
            </a:r>
            <a:r>
              <a:rPr lang="ru-RU" dirty="0"/>
              <a:t>встреча средневековых героев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http://kbrcde.ru/files/images/Intel(1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94721">
            <a:off x="6546539" y="561227"/>
            <a:ext cx="2357422" cy="1823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809096"/>
              </p:ext>
            </p:extLst>
          </p:nvPr>
        </p:nvGraphicFramePr>
        <p:xfrm>
          <a:off x="363966" y="214290"/>
          <a:ext cx="8780034" cy="63105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72132"/>
                <a:gridCol w="3207902"/>
              </a:tblGrid>
              <a:tr h="4946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Оценка проекта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Виды оценивания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/>
                        <a:t>ЛСМ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altLang="ru-RU" sz="2000" dirty="0" smtClean="0"/>
                        <a:t>формирующий – </a:t>
                      </a:r>
                    </a:p>
                    <a:p>
                      <a:pPr algn="ctr"/>
                      <a:r>
                        <a:rPr lang="ru-RU" altLang="ru-RU" sz="2000" dirty="0" smtClean="0"/>
                        <a:t>до начала проекта </a:t>
                      </a:r>
                      <a:endParaRPr lang="ru-RU" sz="2000" dirty="0"/>
                    </a:p>
                  </a:txBody>
                  <a:tcPr anchor="ctr"/>
                </a:tc>
              </a:tr>
              <a:tr h="775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/>
                        <a:t>Таблицы З-И-У-К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/>
                        <a:t>Паспорт проекта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/>
                        <a:t>текущий –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/>
                        <a:t> в ходе проекта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/>
                        <a:t>Проверочный лист совместной работы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/>
                        <a:t>Проверочный лист наблюдения (учитель)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/>
                        <a:t>Таблицы З-И-У-К</a:t>
                      </a:r>
                      <a:endParaRPr lang="ru-RU" sz="2000" dirty="0" smtClean="0"/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/>
                        <a:t>Таблицу- Критерии оценивания проектов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altLang="ru-RU" sz="2000" dirty="0" smtClean="0"/>
                        <a:t>защита проекта – </a:t>
                      </a:r>
                    </a:p>
                    <a:p>
                      <a:pPr algn="ctr"/>
                      <a:r>
                        <a:rPr lang="ru-RU" altLang="ru-RU" sz="2000" dirty="0" smtClean="0"/>
                        <a:t>готовый продукт</a:t>
                      </a:r>
                      <a:endParaRPr lang="ru-RU" sz="2000" dirty="0"/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Форма – Подготовка к ученической конференции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686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834052"/>
              </p:ext>
            </p:extLst>
          </p:nvPr>
        </p:nvGraphicFramePr>
        <p:xfrm>
          <a:off x="571472" y="214290"/>
          <a:ext cx="8072493" cy="544695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015980"/>
                <a:gridCol w="2015980"/>
                <a:gridCol w="2015980"/>
                <a:gridCol w="2024553"/>
              </a:tblGrid>
              <a:tr h="118905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ТАБЛИЦА</a:t>
                      </a:r>
                      <a:r>
                        <a:rPr lang="ru-RU" sz="4800" b="1" baseline="0" dirty="0" smtClean="0">
                          <a:solidFill>
                            <a:srgbClr val="C00000"/>
                          </a:solidFill>
                        </a:rPr>
                        <a:t> З-И-У-К</a:t>
                      </a:r>
                      <a:endParaRPr lang="ru-RU" sz="4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55" marR="6355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55" marR="63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55" marR="63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55" marR="63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Что я знаю?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55" marR="63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Чем я интересуюсь?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Что хотел бы узнать?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55" marR="63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Что я узнал?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55" marR="63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Как я это узнал?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55" marR="63555" marT="0" marB="0" anchor="ctr"/>
                </a:tc>
              </a:tr>
              <a:tr h="2594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-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55" marR="63555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806740"/>
              </p:ext>
            </p:extLst>
          </p:nvPr>
        </p:nvGraphicFramePr>
        <p:xfrm>
          <a:off x="251520" y="332656"/>
          <a:ext cx="8496946" cy="609306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096344"/>
                <a:gridCol w="1008112"/>
                <a:gridCol w="1080120"/>
                <a:gridCol w="1584176"/>
                <a:gridCol w="1728194"/>
              </a:tblGrid>
              <a:tr h="156701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effectLst/>
                        </a:rPr>
                        <a:t>Проверочный лист совместной работы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/>
                </a:tc>
              </a:tr>
              <a:tr h="156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Всегда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Иногда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Почти никогда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Примеры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/>
                </a:tc>
              </a:tr>
              <a:tr h="54000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Я определяю цели</a:t>
                      </a:r>
                      <a:r>
                        <a:rPr lang="en-US" sz="2000" b="1" dirty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indent="9525" algn="l"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    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  <a:tr h="540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2. Я </a:t>
                      </a:r>
                      <a:r>
                        <a:rPr lang="ru-RU" sz="2000" b="1" dirty="0">
                          <a:effectLst/>
                        </a:rPr>
                        <a:t>определяю задачи</a:t>
                      </a:r>
                      <a:r>
                        <a:rPr lang="en-US" sz="2000" b="1" dirty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    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  <a:tr h="540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3.  Я </a:t>
                      </a:r>
                      <a:r>
                        <a:rPr lang="en-US" sz="2000" b="1" dirty="0" err="1">
                          <a:effectLst/>
                        </a:rPr>
                        <a:t>намеча</a:t>
                      </a:r>
                      <a:r>
                        <a:rPr lang="ru-RU" sz="2000" b="1" dirty="0">
                          <a:effectLst/>
                        </a:rPr>
                        <a:t>ю новые </a:t>
                      </a:r>
                      <a:r>
                        <a:rPr lang="en-US" sz="2000" b="1" dirty="0" err="1">
                          <a:effectLst/>
                        </a:rPr>
                        <a:t>подходы</a:t>
                      </a:r>
                      <a:r>
                        <a:rPr lang="en-US" sz="2000" b="1" dirty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    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  <a:tr h="540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4.  Я </a:t>
                      </a:r>
                      <a:r>
                        <a:rPr lang="ru-RU" sz="2000" b="1" dirty="0">
                          <a:effectLst/>
                        </a:rPr>
                        <a:t>предлагаю новые идеи и направления.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    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  <a:tr h="540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5.   Я </a:t>
                      </a:r>
                      <a:r>
                        <a:rPr lang="ru-RU" sz="2000" b="1" dirty="0">
                          <a:effectLst/>
                        </a:rPr>
                        <a:t>добровольно принимаюсь за решение сложных задач.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    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  <a:tr h="54000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6. Я </a:t>
                      </a:r>
                      <a:r>
                        <a:rPr lang="ru-RU" sz="2000" b="1" dirty="0">
                          <a:effectLst/>
                        </a:rPr>
                        <a:t>задаю вопросы</a:t>
                      </a:r>
                      <a:r>
                        <a:rPr lang="en-US" sz="2000" b="1" dirty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    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  <a:tr h="540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7. Я </a:t>
                      </a:r>
                      <a:r>
                        <a:rPr lang="ru-RU" sz="2000" b="1" dirty="0">
                          <a:effectLst/>
                        </a:rPr>
                        <a:t>нахожу материалы и делюсь ими.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    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  <a:tr h="540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8.</a:t>
                      </a:r>
                      <a:r>
                        <a:rPr lang="ru-RU" sz="2000" b="1" baseline="0" dirty="0" smtClean="0">
                          <a:effectLst/>
                        </a:rPr>
                        <a:t>  </a:t>
                      </a:r>
                      <a:r>
                        <a:rPr lang="ru-RU" sz="2000" b="1" dirty="0" smtClean="0">
                          <a:effectLst/>
                        </a:rPr>
                        <a:t>и </a:t>
                      </a:r>
                      <a:r>
                        <a:rPr lang="ru-RU" sz="2000" b="1" dirty="0" err="1" smtClean="0">
                          <a:effectLst/>
                        </a:rPr>
                        <a:t>т.д</a:t>
                      </a:r>
                      <a:r>
                        <a:rPr lang="ru-RU" sz="2000" b="1" dirty="0" smtClean="0">
                          <a:effectLst/>
                        </a:rPr>
                        <a:t>….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00889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25254"/>
              </p:ext>
            </p:extLst>
          </p:nvPr>
        </p:nvGraphicFramePr>
        <p:xfrm>
          <a:off x="107504" y="0"/>
          <a:ext cx="8712968" cy="60316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5832648"/>
                <a:gridCol w="2880320"/>
              </a:tblGrid>
              <a:tr h="38277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для обсуждения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77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Заметки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83113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Перед проектом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Почему Вы это изучаете?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Какие знания из предыдущей работы могут помочь Вам в работе над этим проектом?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Как </a:t>
                      </a:r>
                      <a:r>
                        <a:rPr lang="ru-RU" sz="2000" dirty="0">
                          <a:effectLst/>
                        </a:rPr>
                        <a:t>Вы собираетесь использовать свои сильные стороны в этом проекте?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Насколько Вы заинтересованы в изучении этого?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Каковы </a:t>
                      </a:r>
                      <a:r>
                        <a:rPr lang="ru-RU" sz="2000" dirty="0">
                          <a:effectLst/>
                        </a:rPr>
                        <a:t>наиболее важные вопросы?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Что Вам следует сделать в первую очередь?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Знаете ли Вы, что Вам нужно знать? 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28600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Какие </a:t>
                      </a:r>
                      <a:r>
                        <a:rPr lang="ru-RU" sz="2000" dirty="0">
                          <a:effectLst/>
                        </a:rPr>
                        <a:t>вопросы Вы должны будете поставить?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Где Вы сможете найти ответы на эти вопросы?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Сколько времени Вам понадобится для того, чтобы это сделать?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Что Вам будет трудно сделать в рамках этого проекта? </a:t>
                      </a:r>
                      <a:endParaRPr lang="ru-RU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9825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825716"/>
              </p:ext>
            </p:extLst>
          </p:nvPr>
        </p:nvGraphicFramePr>
        <p:xfrm>
          <a:off x="251520" y="332656"/>
          <a:ext cx="8640960" cy="6088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{5DA37D80-6434-44D0-A028-1B22A696006F}</a:tableStyleId>
              </a:tblPr>
              <a:tblGrid>
                <a:gridCol w="2912510"/>
                <a:gridCol w="715337"/>
                <a:gridCol w="715337"/>
                <a:gridCol w="716296"/>
                <a:gridCol w="716296"/>
                <a:gridCol w="716296"/>
                <a:gridCol w="716296"/>
                <a:gridCol w="716296"/>
                <a:gridCol w="716296"/>
              </a:tblGrid>
              <a:tr h="136815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Проверочный список наблюдений за навыками мышления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Ставьте пометки, когда ученики демонстрируют каждый из приведенных навыков мышления в групповой или общей дискуссии (модифицируйте список, если навык не включен). Сделайте обзор навыков для учеников, нуждающихся в дополнительном обучении.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имя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</a:tr>
              <a:tr h="311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Обобщать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Делать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Интерпретировать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Разрабатывать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Абстрагировать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перспективы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Принимать решения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</a:tr>
              <a:tr h="381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9021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806740"/>
              </p:ext>
            </p:extLst>
          </p:nvPr>
        </p:nvGraphicFramePr>
        <p:xfrm>
          <a:off x="285720" y="214290"/>
          <a:ext cx="8535322" cy="630669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177868"/>
                <a:gridCol w="2357454"/>
              </a:tblGrid>
              <a:tr h="156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effectLst/>
                        </a:rPr>
                        <a:t>Паспорт проекта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/>
                </a:tc>
              </a:tr>
              <a:tr h="54000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Состав проектной группы</a:t>
                      </a:r>
                      <a:r>
                        <a:rPr lang="ru-RU" sz="2000" b="1" baseline="0" dirty="0" smtClean="0"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effectLst/>
                        </a:rPr>
                        <a:t>(Ф.И. участников, </a:t>
                      </a:r>
                      <a:r>
                        <a:rPr lang="ru-RU" sz="2000" b="1" dirty="0" err="1" smtClean="0">
                          <a:effectLst/>
                        </a:rPr>
                        <a:t>кл</a:t>
                      </a:r>
                      <a:r>
                        <a:rPr lang="ru-RU" sz="2000" b="1" dirty="0" smtClean="0">
                          <a:effectLst/>
                        </a:rPr>
                        <a:t>.)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  <a:tr h="540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2. Руководитель проекта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  <a:tr h="540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3.  Распределение ролей в группе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  <a:tr h="540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4.  Актуальность проекта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  <a:tr h="540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Учебный предмет в рамках которого проводится работа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  <a:tr h="540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6.   График</a:t>
                      </a:r>
                      <a:r>
                        <a:rPr lang="ru-RU" sz="2000" b="1" baseline="0" dirty="0" smtClean="0">
                          <a:effectLst/>
                        </a:rPr>
                        <a:t> работы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  <a:tr h="54000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7. Анализ своей деятельности (что получилось,  где были вызваны затруднения)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  <a:tr h="540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8. Целевая аудитория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  <a:tr h="540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9.. Оценка содержания проекта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  <a:tr h="540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10.</a:t>
                      </a:r>
                      <a:r>
                        <a:rPr lang="ru-RU" sz="2000" b="1" baseline="0" dirty="0" smtClean="0">
                          <a:effectLst/>
                        </a:rPr>
                        <a:t>  </a:t>
                      </a:r>
                      <a:r>
                        <a:rPr lang="ru-RU" sz="2000" b="1" dirty="0" smtClean="0">
                          <a:effectLst/>
                        </a:rPr>
                        <a:t>и </a:t>
                      </a:r>
                      <a:r>
                        <a:rPr lang="ru-RU" sz="2000" b="1" dirty="0" err="1" smtClean="0">
                          <a:effectLst/>
                        </a:rPr>
                        <a:t>т.д</a:t>
                      </a:r>
                      <a:r>
                        <a:rPr lang="ru-RU" sz="2000" b="1" dirty="0" smtClean="0">
                          <a:effectLst/>
                        </a:rPr>
                        <a:t>….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erdana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00889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073110"/>
              </p:ext>
            </p:extLst>
          </p:nvPr>
        </p:nvGraphicFramePr>
        <p:xfrm>
          <a:off x="251520" y="332656"/>
          <a:ext cx="8496946" cy="505868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096344"/>
                <a:gridCol w="5400602"/>
              </a:tblGrid>
              <a:tr h="156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effectLst/>
                        </a:rPr>
                        <a:t>Подготовка к ученической конференции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/>
                </a:tc>
              </a:tr>
              <a:tr h="54000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Мои достижения: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  <a:tr h="540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2. Преимущества: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  <a:tr h="540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3.  Области, которые могу улучшить: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  <a:tr h="540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effectLst/>
                        </a:rPr>
                        <a:t>4.  Цели :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6" marR="5996" marT="5996" marB="5996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6" marR="5996" marT="5996" marB="599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3924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05645"/>
              </p:ext>
            </p:extLst>
          </p:nvPr>
        </p:nvGraphicFramePr>
        <p:xfrm>
          <a:off x="35495" y="-27797"/>
          <a:ext cx="9001000" cy="6428336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6547782"/>
                <a:gridCol w="2453218"/>
              </a:tblGrid>
              <a:tr h="167118">
                <a:tc>
                  <a:txBody>
                    <a:bodyPr/>
                    <a:lstStyle/>
                    <a:p>
                      <a:pPr marL="36830" marR="1270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Критерии </a:t>
                      </a:r>
                      <a:r>
                        <a:rPr lang="ru-RU" sz="2000" b="1" dirty="0" smtClean="0">
                          <a:effectLst/>
                        </a:rPr>
                        <a:t>оценивания</a:t>
                      </a:r>
                    </a:p>
                    <a:p>
                      <a:pPr marL="36830" marR="12700"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Баллы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 anchor="ctr"/>
                </a:tc>
              </a:tr>
              <a:tr h="283706">
                <a:tc gridSpan="2">
                  <a:txBody>
                    <a:bodyPr/>
                    <a:lstStyle/>
                    <a:p>
                      <a:pPr marL="36830" marR="12700" algn="ctr"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</a:rPr>
                        <a:t>Критерий 1.</a:t>
                      </a:r>
                      <a:r>
                        <a:rPr lang="ru-RU" sz="2000" b="1" dirty="0">
                          <a:effectLst/>
                        </a:rPr>
                        <a:t> «Постановка цели, планирование путей её достижения»</a:t>
                      </a:r>
                    </a:p>
                    <a:p>
                      <a:pPr marL="36830" marR="1270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(максимум 3 балла)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118">
                <a:tc>
                  <a:txBody>
                    <a:bodyPr/>
                    <a:lstStyle/>
                    <a:p>
                      <a:pPr marL="36830" marR="127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Цель не сформулирована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 anchor="ctr"/>
                </a:tc>
              </a:tr>
              <a:tr h="167118">
                <a:tc>
                  <a:txBody>
                    <a:bodyPr/>
                    <a:lstStyle/>
                    <a:p>
                      <a:pPr marL="36830" marR="127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Цель определена, но план её достижения </a:t>
                      </a:r>
                      <a:r>
                        <a:rPr lang="ru-RU" sz="1800" dirty="0" smtClean="0">
                          <a:effectLst/>
                        </a:rPr>
                        <a:t>отсутствует </a:t>
                      </a:r>
                      <a:r>
                        <a:rPr lang="ru-RU" sz="1800" dirty="0" err="1" smtClean="0">
                          <a:effectLst/>
                        </a:rPr>
                        <a:t>и.т.д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 anchor="ctr"/>
                </a:tc>
              </a:tr>
              <a:tr h="167118">
                <a:tc gridSpan="2">
                  <a:txBody>
                    <a:bodyPr/>
                    <a:lstStyle/>
                    <a:p>
                      <a:pPr marL="36830" marR="12700" algn="ctr"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</a:rPr>
                        <a:t>Критерий 2</a:t>
                      </a:r>
                      <a:r>
                        <a:rPr lang="ru-RU" sz="2000" b="1" dirty="0">
                          <a:effectLst/>
                        </a:rPr>
                        <a:t>. «Глубина раскрытия темы проекта» (максимум 3 балла)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118">
                <a:tc>
                  <a:txBody>
                    <a:bodyPr/>
                    <a:lstStyle/>
                    <a:p>
                      <a:pPr marL="36830" marR="127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Тема проекта не раскрыта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 anchor="ctr"/>
                </a:tc>
              </a:tr>
              <a:tr h="167118">
                <a:tc>
                  <a:txBody>
                    <a:bodyPr/>
                    <a:lstStyle/>
                    <a:p>
                      <a:pPr marL="36830" marR="127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Тема проекта раскрыта фрагментарно (не полностью)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 anchor="ctr"/>
                </a:tc>
              </a:tr>
              <a:tr h="283706">
                <a:tc gridSpan="2">
                  <a:txBody>
                    <a:bodyPr/>
                    <a:lstStyle/>
                    <a:p>
                      <a:pPr marL="36830" marR="12700" algn="ctr"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</a:rPr>
                        <a:t>Критерий 3.</a:t>
                      </a:r>
                      <a:r>
                        <a:rPr lang="ru-RU" sz="2000" b="1" dirty="0">
                          <a:effectLst/>
                        </a:rPr>
                        <a:t> «Разнообразие источников информации, целесообразность их использования</a:t>
                      </a:r>
                      <a:r>
                        <a:rPr lang="ru-RU" sz="2000" b="1" dirty="0" smtClean="0">
                          <a:effectLst/>
                        </a:rPr>
                        <a:t>»    (</a:t>
                      </a:r>
                      <a:r>
                        <a:rPr lang="ru-RU" sz="2000" b="1" dirty="0">
                          <a:effectLst/>
                        </a:rPr>
                        <a:t>максимум 3 балла)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118">
                <a:tc>
                  <a:txBody>
                    <a:bodyPr/>
                    <a:lstStyle/>
                    <a:p>
                      <a:pPr marL="36830" marR="127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Использована неподходящая информация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 anchor="ctr"/>
                </a:tc>
              </a:tr>
              <a:tr h="167118">
                <a:tc>
                  <a:txBody>
                    <a:bodyPr/>
                    <a:lstStyle/>
                    <a:p>
                      <a:pPr marL="36830" marR="127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Работа содержит достаточно полную информацию из разнообразных источников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 anchor="ctr"/>
                </a:tc>
              </a:tr>
              <a:tr h="283706">
                <a:tc gridSpan="2">
                  <a:txBody>
                    <a:bodyPr/>
                    <a:lstStyle/>
                    <a:p>
                      <a:pPr marL="36830" marR="12700" algn="ctr"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</a:rPr>
                        <a:t>Критерий 4</a:t>
                      </a:r>
                      <a:r>
                        <a:rPr lang="ru-RU" sz="2000" b="1" dirty="0">
                          <a:effectLst/>
                        </a:rPr>
                        <a:t>. «Личная заинтересованность группы, творческий подход к работе»</a:t>
                      </a:r>
                      <a:br>
                        <a:rPr lang="ru-RU" sz="2000" b="1" dirty="0">
                          <a:effectLst/>
                        </a:rPr>
                      </a:br>
                      <a:r>
                        <a:rPr lang="ru-RU" sz="2000" b="1" dirty="0">
                          <a:effectLst/>
                        </a:rPr>
                        <a:t>(максимум 3 балла)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118">
                <a:tc>
                  <a:txBody>
                    <a:bodyPr/>
                    <a:lstStyle/>
                    <a:p>
                      <a:pPr marL="36830" marR="127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Работа шаблонная, показывающая формальное отношение группы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 anchor="ctr"/>
                </a:tc>
              </a:tr>
              <a:tr h="167118">
                <a:tc>
                  <a:txBody>
                    <a:bodyPr/>
                    <a:lstStyle/>
                    <a:p>
                      <a:pPr marL="36830" marR="127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Работа отличается творческим подходом, собственным оригинальным отношением группы к идее проекта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816" marR="19816" marT="19816" marB="1981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0612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mur-iro.ru/images/b_i_-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000108"/>
            <a:ext cx="6803318" cy="48196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5929330"/>
            <a:ext cx="5243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http://www.iteach.ru/edu/courses.php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C00000"/>
                </a:solidFill>
              </a:rPr>
              <a:t>Представление проекта</a:t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r>
              <a:rPr lang="ru-RU" altLang="ru-RU" b="1" dirty="0" smtClean="0">
                <a:solidFill>
                  <a:srgbClr val="C00000"/>
                </a:solidFill>
              </a:rPr>
              <a:t>(защита)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82096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Выступление:</a:t>
            </a:r>
            <a:r>
              <a:rPr lang="ru-RU" b="1" dirty="0"/>
              <a:t> </a:t>
            </a:r>
            <a:r>
              <a:rPr lang="ru-RU" dirty="0"/>
              <a:t>защита </a:t>
            </a:r>
            <a:r>
              <a:rPr lang="ru-RU" dirty="0" smtClean="0"/>
              <a:t>проекта;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письменный </a:t>
            </a:r>
            <a:r>
              <a:rPr lang="ru-RU" dirty="0"/>
              <a:t>отчет (анализ своей </a:t>
            </a:r>
            <a:r>
              <a:rPr lang="ru-RU" dirty="0" smtClean="0"/>
              <a:t>деятельности</a:t>
            </a:r>
            <a:r>
              <a:rPr lang="ru-RU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Презентация:</a:t>
            </a:r>
            <a:r>
              <a:rPr lang="ru-RU" b="1" dirty="0" smtClean="0"/>
              <a:t> </a:t>
            </a:r>
            <a:r>
              <a:rPr lang="ru-RU" dirty="0"/>
              <a:t>представление </a:t>
            </a:r>
            <a:r>
              <a:rPr lang="ru-RU" dirty="0" smtClean="0"/>
              <a:t>работы </a:t>
            </a:r>
            <a:r>
              <a:rPr lang="ru-RU" dirty="0"/>
              <a:t>в виде мультимедиа - продукта, стенгазеты, буклета, </a:t>
            </a:r>
            <a:r>
              <a:rPr lang="ru-RU" dirty="0" smtClean="0"/>
              <a:t>макета игры  </a:t>
            </a:r>
            <a:r>
              <a:rPr lang="ru-RU" dirty="0"/>
              <a:t>и т.п.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Демонстрация умений</a:t>
            </a:r>
            <a:r>
              <a:rPr lang="ru-RU" b="1" dirty="0"/>
              <a:t>: </a:t>
            </a:r>
            <a:r>
              <a:rPr lang="ru-RU" dirty="0"/>
              <a:t>проведение игры, викторины, выступление на </a:t>
            </a:r>
            <a:r>
              <a:rPr lang="ru-RU" dirty="0" smtClean="0"/>
              <a:t>конференции.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5" name="Picture 5" descr="&amp;Mcy;&amp;Bcy;&amp;Ocy;&amp;Ucy;-&amp;Scy;&amp;mcy;&amp;ocy;&amp;tcy;&amp;rcy;&amp;ocy;&amp;vcy;&amp;ocy;&amp;bcy;&amp;ucy;&amp;dcy;&amp;scy;&amp;kcy;&amp;acy;&amp;yacy; &amp;Scy;&amp;Ocy;&amp;SHcy; - &amp;Scy;&amp;tcy;&amp;rcy;&amp;ucy;&amp;kcy;&amp;tcy;&amp;ucy;&amp;rcy;&amp;acy; &amp;icy; &amp;ocy;&amp;rcy;&amp;gcy;&amp;acy;&amp;ncy;&amp;ycy; &amp;ucy;&amp;pcy;&amp;rcy;&amp;acy;&amp;vcy;&amp;lcy;&amp;iecy;&amp;ncy;&amp;icy;&amp;yacy; &amp;ocy;&amp;bcy;&amp;rcy;&amp;acy;&amp;zcy;&amp;ocy;&amp;vcy;&amp;acy;&amp;tcy;&amp;iecy;&amp;lcy;&amp;softcy;&amp;ncy;&amp;ocy;&amp;j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4816" y="188640"/>
            <a:ext cx="1714480" cy="18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Users\Надежда\Pictures\2015-02-19 АНЯ КИСЕЛЕВА\АНЯ КИСЕЛЕВА 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224130">
            <a:off x="910678" y="1658547"/>
            <a:ext cx="3082481" cy="410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C:\Users\Надежда\Pictures\2015-02-19 АНЯ КИСЕЛЕВА\АНЯ КИСЕЛЕВА 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83177"/>
            <a:ext cx="4065586" cy="599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285728"/>
            <a:ext cx="8001024" cy="5000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- игра: Экологические проблемы общества.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2" t="7344" b="6894"/>
          <a:stretch/>
        </p:blipFill>
        <p:spPr>
          <a:xfrm rot="5400000">
            <a:off x="3217165" y="1278633"/>
            <a:ext cx="6648450" cy="45102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57166"/>
            <a:ext cx="3533749" cy="2650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429000"/>
            <a:ext cx="3524243" cy="26431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001024" cy="5000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Проект: Правила экологического поведения школьника.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211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Надежда\Pictures\2015-02-19 АНЯ КИСЕЛЕВА\АНЯ КИСЕЛЕВА 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14422"/>
            <a:ext cx="40719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428604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Тема урока: Средневековая деревня. (6 класс)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5"/>
          <p:cNvPicPr>
            <a:picLocks noChangeAspect="1"/>
          </p:cNvPicPr>
          <p:nvPr/>
        </p:nvPicPr>
        <p:blipFill>
          <a:blip r:embed="rId2"/>
          <a:srcRect r="50000" b="53012"/>
          <a:stretch>
            <a:fillRect/>
          </a:stretch>
        </p:blipFill>
        <p:spPr bwMode="auto">
          <a:xfrm>
            <a:off x="4335463" y="4057650"/>
            <a:ext cx="4065587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nacekomie.ru/wp-content/uploads/2012/05/zhurnal_tainy_bogov_egipta_ashet_kollekciya01.jpg"/>
          <p:cNvPicPr>
            <a:picLocks noChangeAspect="1" noChangeArrowheads="1"/>
          </p:cNvPicPr>
          <p:nvPr/>
        </p:nvPicPr>
        <p:blipFill>
          <a:blip r:embed="rId3"/>
          <a:srcRect r="45924"/>
          <a:stretch>
            <a:fillRect/>
          </a:stretch>
        </p:blipFill>
        <p:spPr bwMode="auto">
          <a:xfrm>
            <a:off x="6643702" y="428604"/>
            <a:ext cx="2136011" cy="185738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Овал 8"/>
          <p:cNvSpPr/>
          <p:nvPr/>
        </p:nvSpPr>
        <p:spPr>
          <a:xfrm>
            <a:off x="4643438" y="2714625"/>
            <a:ext cx="571500" cy="714375"/>
          </a:xfrm>
          <a:prstGeom prst="ellipse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643563" y="1785938"/>
            <a:ext cx="571500" cy="642937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929188" y="2143125"/>
            <a:ext cx="571500" cy="642938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7" name="Picture 4" descr="http://www.stremlen.ru/images/V401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5000" t="10416" r="10417" b="20834"/>
          <a:stretch>
            <a:fillRect/>
          </a:stretch>
        </p:blipFill>
        <p:spPr bwMode="auto">
          <a:xfrm>
            <a:off x="4786313" y="428625"/>
            <a:ext cx="12747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5081588" y="2295525"/>
            <a:ext cx="571500" cy="642938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286375" y="2428875"/>
            <a:ext cx="571500" cy="642938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795838" y="2867025"/>
            <a:ext cx="571500" cy="714375"/>
          </a:xfrm>
          <a:prstGeom prst="ellipse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948238" y="3019425"/>
            <a:ext cx="571500" cy="714375"/>
          </a:xfrm>
          <a:prstGeom prst="ellipse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795963" y="1938338"/>
            <a:ext cx="571500" cy="642937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948363" y="2090738"/>
            <a:ext cx="571500" cy="642937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74" name="Рисунок 18" descr="Image_3.bmp"/>
          <p:cNvPicPr>
            <a:picLocks noChangeAspect="1"/>
          </p:cNvPicPr>
          <p:nvPr/>
        </p:nvPicPr>
        <p:blipFill>
          <a:blip r:embed="rId5"/>
          <a:srcRect l="51144" r="-104"/>
          <a:stretch>
            <a:fillRect/>
          </a:stretch>
        </p:blipFill>
        <p:spPr bwMode="auto">
          <a:xfrm>
            <a:off x="6499225" y="2794000"/>
            <a:ext cx="264477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5" name="Группа 19"/>
          <p:cNvGrpSpPr>
            <a:grpSpLocks/>
          </p:cNvGrpSpPr>
          <p:nvPr/>
        </p:nvGrpSpPr>
        <p:grpSpPr bwMode="auto">
          <a:xfrm>
            <a:off x="0" y="0"/>
            <a:ext cx="4643438" cy="6907213"/>
            <a:chOff x="0" y="0"/>
            <a:chExt cx="4643438" cy="6907774"/>
          </a:xfrm>
        </p:grpSpPr>
        <p:pic>
          <p:nvPicPr>
            <p:cNvPr id="21" name="Picture 2" descr="http://cs616031.vk.me/v616031465/14abb/lDBGqjaUxDo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4643438" cy="6907774"/>
            </a:xfrm>
            <a:prstGeom prst="rect">
              <a:avLst/>
            </a:prstGeom>
            <a:noFill/>
            <a:effectLst>
              <a:softEdge rad="63500"/>
            </a:effectLst>
          </p:spPr>
        </p:pic>
        <p:grpSp>
          <p:nvGrpSpPr>
            <p:cNvPr id="15377" name="Группа 21"/>
            <p:cNvGrpSpPr>
              <a:grpSpLocks/>
            </p:cNvGrpSpPr>
            <p:nvPr/>
          </p:nvGrpSpPr>
          <p:grpSpPr bwMode="auto">
            <a:xfrm>
              <a:off x="1357290" y="428604"/>
              <a:ext cx="2286016" cy="6215106"/>
              <a:chOff x="1357290" y="428604"/>
              <a:chExt cx="2286016" cy="6215106"/>
            </a:xfrm>
          </p:grpSpPr>
          <p:grpSp>
            <p:nvGrpSpPr>
              <p:cNvPr id="15378" name="Группа 22"/>
              <p:cNvGrpSpPr>
                <a:grpSpLocks/>
              </p:cNvGrpSpPr>
              <p:nvPr/>
            </p:nvGrpSpPr>
            <p:grpSpPr bwMode="auto">
              <a:xfrm>
                <a:off x="2000232" y="785794"/>
                <a:ext cx="1643074" cy="5214974"/>
                <a:chOff x="2000232" y="714356"/>
                <a:chExt cx="1643074" cy="5214974"/>
              </a:xfrm>
            </p:grpSpPr>
            <p:sp>
              <p:nvSpPr>
                <p:cNvPr id="30" name="Овал 29"/>
                <p:cNvSpPr/>
                <p:nvPr/>
              </p:nvSpPr>
              <p:spPr>
                <a:xfrm>
                  <a:off x="2000250" y="714439"/>
                  <a:ext cx="142875" cy="14288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1" name="Овал 30"/>
                <p:cNvSpPr/>
                <p:nvPr/>
              </p:nvSpPr>
              <p:spPr>
                <a:xfrm>
                  <a:off x="2152650" y="866851"/>
                  <a:ext cx="142875" cy="14288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2" name="Овал 31"/>
                <p:cNvSpPr/>
                <p:nvPr/>
              </p:nvSpPr>
              <p:spPr>
                <a:xfrm>
                  <a:off x="2214563" y="1071655"/>
                  <a:ext cx="142875" cy="14288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3" name="Овал 32"/>
                <p:cNvSpPr/>
                <p:nvPr/>
              </p:nvSpPr>
              <p:spPr>
                <a:xfrm>
                  <a:off x="2214563" y="1357428"/>
                  <a:ext cx="142875" cy="14288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4" name="Овал 33"/>
                <p:cNvSpPr/>
                <p:nvPr/>
              </p:nvSpPr>
              <p:spPr>
                <a:xfrm>
                  <a:off x="2071688" y="2429078"/>
                  <a:ext cx="142875" cy="14288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5" name="Овал 34"/>
                <p:cNvSpPr/>
                <p:nvPr/>
              </p:nvSpPr>
              <p:spPr>
                <a:xfrm>
                  <a:off x="2143125" y="2857738"/>
                  <a:ext cx="142875" cy="14288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6" name="Овал 35"/>
                <p:cNvSpPr/>
                <p:nvPr/>
              </p:nvSpPr>
              <p:spPr>
                <a:xfrm>
                  <a:off x="2071688" y="2643408"/>
                  <a:ext cx="142875" cy="14288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3357563" y="4000831"/>
                  <a:ext cx="142875" cy="14288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8" name="Овал 37"/>
                <p:cNvSpPr/>
                <p:nvPr/>
              </p:nvSpPr>
              <p:spPr>
                <a:xfrm>
                  <a:off x="2786063" y="3786501"/>
                  <a:ext cx="142875" cy="14288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>
                  <a:off x="3357563" y="3786501"/>
                  <a:ext cx="142875" cy="14288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0" name="Овал 39"/>
                <p:cNvSpPr/>
                <p:nvPr/>
              </p:nvSpPr>
              <p:spPr>
                <a:xfrm>
                  <a:off x="3429000" y="5786913"/>
                  <a:ext cx="142875" cy="14288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1" name="Овал 40"/>
                <p:cNvSpPr/>
                <p:nvPr/>
              </p:nvSpPr>
              <p:spPr>
                <a:xfrm>
                  <a:off x="3429000" y="5429697"/>
                  <a:ext cx="142875" cy="14288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2" name="Овал 41"/>
                <p:cNvSpPr/>
                <p:nvPr/>
              </p:nvSpPr>
              <p:spPr>
                <a:xfrm>
                  <a:off x="3500438" y="5215367"/>
                  <a:ext cx="142875" cy="14288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3" name="Овал 42"/>
                <p:cNvSpPr/>
                <p:nvPr/>
              </p:nvSpPr>
              <p:spPr>
                <a:xfrm>
                  <a:off x="3143250" y="4143718"/>
                  <a:ext cx="142875" cy="14288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4" name="Овал 43"/>
                <p:cNvSpPr/>
                <p:nvPr/>
              </p:nvSpPr>
              <p:spPr>
                <a:xfrm>
                  <a:off x="3429000" y="4929594"/>
                  <a:ext cx="142875" cy="14288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3357563" y="4643820"/>
                  <a:ext cx="142875" cy="14288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24" name="Овал 23"/>
              <p:cNvSpPr/>
              <p:nvPr/>
            </p:nvSpPr>
            <p:spPr>
              <a:xfrm>
                <a:off x="2214563" y="1643197"/>
                <a:ext cx="142875" cy="14288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2143125" y="1857526"/>
                <a:ext cx="142875" cy="14288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3143250" y="3786496"/>
                <a:ext cx="142875" cy="14288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2714625" y="3786496"/>
                <a:ext cx="142875" cy="14288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2571750" y="6429898"/>
                <a:ext cx="214313" cy="21433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1357313" y="428660"/>
                <a:ext cx="214312" cy="21433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46" name="Прямоугольник 45"/>
          <p:cNvSpPr/>
          <p:nvPr/>
        </p:nvSpPr>
        <p:spPr>
          <a:xfrm>
            <a:off x="2357422" y="0"/>
            <a:ext cx="6786578" cy="5000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Игра: Что скрывают пески Египта?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001156" cy="466883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«Метод проектов» курса Программы</a:t>
            </a:r>
            <a:r>
              <a:rPr lang="en-US" b="1" dirty="0" smtClean="0">
                <a:solidFill>
                  <a:srgbClr val="002060"/>
                </a:solidFill>
              </a:rPr>
              <a:t>           </a:t>
            </a:r>
            <a:r>
              <a:rPr lang="ru-RU" b="1" dirty="0" smtClean="0">
                <a:solidFill>
                  <a:srgbClr val="002060"/>
                </a:solidFill>
              </a:rPr>
              <a:t>позволяет на протяжении всех этапов создания проекта поддерживать и повышать мотивацию учащихся к действию;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Формировать навыки у учащихся 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</a:rPr>
              <a:t>самооценки и самоанализа своей деятельности;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Программа             используется во всем мире и популярна в инновационных учебных заведениях.   </a:t>
            </a:r>
            <a:r>
              <a:rPr lang="en-US" b="1" dirty="0" smtClean="0">
                <a:solidFill>
                  <a:srgbClr val="002060"/>
                </a:solidFill>
              </a:rPr>
              <a:t>    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baseline="20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www.pandorasboombox.com/images/inte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1000108"/>
            <a:ext cx="1061281" cy="804847"/>
          </a:xfrm>
          <a:prstGeom prst="rect">
            <a:avLst/>
          </a:prstGeom>
          <a:noFill/>
        </p:spPr>
      </p:pic>
      <p:pic>
        <p:nvPicPr>
          <p:cNvPr id="5" name="Picture 2" descr="http://www.pandorasboombox.com/images/inte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4071942"/>
            <a:ext cx="1061281" cy="8048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5929330"/>
            <a:ext cx="5243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http://www.iteach.ru/edu/courses.php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175" y="1412776"/>
            <a:ext cx="69076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4580" name="Picture 4" descr="http://foto.tgpi.ru/chehov/publication/2010/02/img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571744"/>
            <a:ext cx="3333750" cy="36671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s.myshared.ru/394164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620000" cy="5886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339462"/>
              </p:ext>
            </p:extLst>
          </p:nvPr>
        </p:nvGraphicFramePr>
        <p:xfrm>
          <a:off x="785786" y="2172586"/>
          <a:ext cx="6248439" cy="4685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Изображение" r:id="rId3" imgW="9752381" imgH="7314286" progId="StaticDib">
                  <p:embed/>
                </p:oleObj>
              </mc:Choice>
              <mc:Fallback>
                <p:oleObj name="Изображение" r:id="rId3" imgW="9752381" imgH="7314286" progId="StaticDib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172586"/>
                        <a:ext cx="6248439" cy="46854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6" name="Picture 10" descr="http://db.projectharmony.ru/upload/ccf_ss/37478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42852"/>
            <a:ext cx="2554876" cy="1928826"/>
          </a:xfrm>
          <a:prstGeom prst="rect">
            <a:avLst/>
          </a:prstGeom>
          <a:noFill/>
        </p:spPr>
      </p:pic>
      <p:pic>
        <p:nvPicPr>
          <p:cNvPr id="6" name="Picture 6" descr="http://wiki.tgl.net.ru/images/thumb/0/04/Intel_06-03-13.png/500px-Intel_06-03-1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6072230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75290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5876" y="188640"/>
            <a:ext cx="8668124" cy="216024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я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познаю – это мой опыт.</a:t>
            </a:r>
          </a:p>
          <a:p>
            <a:pPr algn="ctr">
              <a:defRPr/>
            </a:pP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Я знаю для чего его получаю </a:t>
            </a:r>
          </a:p>
          <a:p>
            <a:pPr algn="ctr">
              <a:defRPr/>
            </a:pP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 где смогу применить .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2564904"/>
            <a:ext cx="92525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3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пробудить 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ученика к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предмету, через исследовательскую практико-ориентированную работу  над проектом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 творческого потенциала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pandorasboombox.com/images/inte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428736"/>
            <a:ext cx="1061281" cy="804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285498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4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и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учебные действия;</a:t>
            </a:r>
          </a:p>
          <a:p>
            <a:pPr marL="457200" indent="-457200"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применять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метод на практике, с использованием различных алгоритмов действий </a:t>
            </a:r>
            <a:endParaRPr lang="ru-RU" sz="4000" dirty="0" smtClean="0"/>
          </a:p>
          <a:p>
            <a:pPr marL="457200" indent="-457200" algn="ctr">
              <a:buFontTx/>
              <a:buChar char="-"/>
            </a:pPr>
            <a:endParaRPr lang="ru-RU" sz="4000" dirty="0" smtClean="0"/>
          </a:p>
        </p:txBody>
      </p:sp>
      <p:pic>
        <p:nvPicPr>
          <p:cNvPr id="46082" name="Picture 2" descr="http://db.projectharmony.ru/upload/ccf_ss/37478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071942"/>
            <a:ext cx="3714744" cy="246682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" name="Picture 2" descr="http://www.pandorasboombox.com/images/inte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643578"/>
            <a:ext cx="1061281" cy="804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89125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Rcy;&amp;acy;&amp;scy;&amp;kcy;&amp;rcy;&amp;ucy;&amp;tcy;&amp;kcy;&amp;acy; &amp;scy;&amp;acy;&amp;jcy;&amp;tcy;&amp;ocy;&amp;vcy; &amp;icy; &amp;mcy;&amp;acy;&amp;rcy;&amp;kcy;&amp;iecy;&amp;tcy;&amp;icy;&amp;ncy;&amp;gcy;&amp;ocy;&amp;vcy;&amp;ycy;&amp;iecy; &amp;icy;&amp;scy;&amp;scy;&amp;lcy;&amp;iecy;&amp;dcy;&amp;ocy;&amp;vcy;&amp;acy;&amp;ncy;&amp;icy;&amp;yacy; &amp;rcy;&amp;ycy;&amp;ncy;&amp;kcy;&amp;acy; - &amp;zcy;&amp;acy;&amp;lcy;&amp;ocy;&amp;gcy; &amp;ucy;&amp;scy;&amp;pcy;&amp;iecy;&amp;khcy;&amp;acy; &amp;bcy;&amp;icy;&amp;zcy;&amp;ncy;&amp;iecy;&amp;s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8350" y="2441575"/>
            <a:ext cx="1879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 rot="-2282794">
            <a:off x="-112713" y="1985963"/>
            <a:ext cx="7294563" cy="1331912"/>
            <a:chOff x="971599" y="668800"/>
            <a:chExt cx="7344819" cy="1331821"/>
          </a:xfrm>
        </p:grpSpPr>
        <p:sp>
          <p:nvSpPr>
            <p:cNvPr id="12" name="AutoShape 19"/>
            <p:cNvSpPr>
              <a:spLocks noChangeArrowheads="1"/>
            </p:cNvSpPr>
            <p:nvPr/>
          </p:nvSpPr>
          <p:spPr bwMode="auto">
            <a:xfrm rot="5490618">
              <a:off x="4114050" y="-2267221"/>
              <a:ext cx="920687" cy="7210550"/>
            </a:xfrm>
            <a:prstGeom prst="upArrow">
              <a:avLst>
                <a:gd name="adj1" fmla="val 50000"/>
                <a:gd name="adj2" fmla="val 162558"/>
              </a:avLst>
            </a:prstGeom>
            <a:solidFill>
              <a:srgbClr val="00B0F0"/>
            </a:solidFill>
            <a:ln>
              <a:noFill/>
            </a:ln>
            <a:effectLst/>
            <a:extLst/>
          </p:spPr>
          <p:txBody>
            <a:bodyPr rot="10800000" vert="eaVert"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ru-RU" sz="2800" b="1" dirty="0">
                  <a:solidFill>
                    <a:srgbClr val="C00000"/>
                  </a:solidFill>
                  <a:latin typeface="+mj-lt"/>
                </a:rPr>
                <a:t>Этапы проектной деятельности</a:t>
              </a:r>
            </a:p>
          </p:txBody>
        </p:sp>
        <p:pic>
          <p:nvPicPr>
            <p:cNvPr id="43012" name="Picture 4" descr="&amp;Vcy;&amp;ocy;&amp;rcy;&amp;ocy;&amp;ncy;&amp;kcy;&amp;acy; &amp;pcy;&amp;rcy;&amp;ocy;&amp;dcy;&amp;acy;&amp;zhcy; &amp;vcy; &amp;rcy;&amp;iecy;&amp;kcy;&amp;rcy;&amp;ucy;&amp;tcy;&amp;icy;&amp;ncy;&amp;gcy;&amp;iecy;: &amp;tcy;&amp;ocy;&amp;ncy;&amp;kcy;&amp;ocy;&amp;scy;&amp;tcy;&amp;icy; &amp;pcy;&amp;rcy;&amp;icy;&amp;mcy;&amp;iecy;&amp;ncy;&amp;iecy;&amp;ncy;&amp;icy;&amp;yacy;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 rot="16200000">
              <a:off x="6795491" y="479695"/>
              <a:ext cx="1331821" cy="1710032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</p:grpSp>
      <p:sp>
        <p:nvSpPr>
          <p:cNvPr id="18" name="Скругленный прямоугольник 17"/>
          <p:cNvSpPr/>
          <p:nvPr/>
        </p:nvSpPr>
        <p:spPr>
          <a:xfrm>
            <a:off x="6804025" y="1412875"/>
            <a:ext cx="2203450" cy="1092200"/>
          </a:xfrm>
          <a:prstGeom prst="roundRect">
            <a:avLst/>
          </a:prstGeom>
          <a:solidFill>
            <a:srgbClr val="FF66FF">
              <a:alpha val="60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защита ПРОЕКТА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250825" y="5013325"/>
            <a:ext cx="2449513" cy="1728788"/>
            <a:chOff x="251520" y="5013176"/>
            <a:chExt cx="2448272" cy="172819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51520" y="5733653"/>
              <a:ext cx="2448272" cy="100771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ПОГРУЖЕНИЕ в ПРОЕКТ</a:t>
              </a:r>
            </a:p>
          </p:txBody>
        </p:sp>
        <p:sp>
          <p:nvSpPr>
            <p:cNvPr id="11" name="Стрелка углом 10"/>
            <p:cNvSpPr/>
            <p:nvPr/>
          </p:nvSpPr>
          <p:spPr>
            <a:xfrm>
              <a:off x="827491" y="5013176"/>
              <a:ext cx="720360" cy="707781"/>
            </a:xfrm>
            <a:prstGeom prst="ben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18"/>
          <p:cNvGrpSpPr>
            <a:grpSpLocks/>
          </p:cNvGrpSpPr>
          <p:nvPr/>
        </p:nvGrpSpPr>
        <p:grpSpPr bwMode="auto">
          <a:xfrm>
            <a:off x="3594100" y="2960688"/>
            <a:ext cx="2633663" cy="1739900"/>
            <a:chOff x="3593811" y="2960756"/>
            <a:chExt cx="2634371" cy="174027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593811" y="3638763"/>
              <a:ext cx="2634371" cy="106226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работа над проектом</a:t>
              </a:r>
            </a:p>
          </p:txBody>
        </p:sp>
        <p:sp>
          <p:nvSpPr>
            <p:cNvPr id="20" name="Стрелка углом 19"/>
            <p:cNvSpPr/>
            <p:nvPr/>
          </p:nvSpPr>
          <p:spPr>
            <a:xfrm>
              <a:off x="4356016" y="2960756"/>
              <a:ext cx="719331" cy="708176"/>
            </a:xfrm>
            <a:prstGeom prst="ben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5076825" y="1785926"/>
            <a:ext cx="2879725" cy="1882786"/>
            <a:chOff x="5076056" y="1785685"/>
            <a:chExt cx="2880320" cy="188311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076056" y="2504959"/>
              <a:ext cx="2880320" cy="1163842"/>
            </a:xfrm>
            <a:prstGeom prst="roundRect">
              <a:avLst/>
            </a:prstGeom>
            <a:solidFill>
              <a:srgbClr val="F4F47C">
                <a:alpha val="83922"/>
              </a:srgb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рефлексия</a:t>
              </a:r>
            </a:p>
            <a:p>
              <a:pPr algn="ctr">
                <a:defRPr/>
              </a:pPr>
              <a:r>
                <a: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 деятельности</a:t>
              </a:r>
            </a:p>
          </p:txBody>
        </p:sp>
        <p:sp>
          <p:nvSpPr>
            <p:cNvPr id="22" name="Стрелка углом 21"/>
            <p:cNvSpPr/>
            <p:nvPr/>
          </p:nvSpPr>
          <p:spPr>
            <a:xfrm>
              <a:off x="6071635" y="1785685"/>
              <a:ext cx="720874" cy="708149"/>
            </a:xfrm>
            <a:prstGeom prst="ben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25"/>
          <p:cNvGrpSpPr>
            <a:grpSpLocks/>
          </p:cNvGrpSpPr>
          <p:nvPr/>
        </p:nvGrpSpPr>
        <p:grpSpPr bwMode="auto">
          <a:xfrm>
            <a:off x="1641475" y="3897313"/>
            <a:ext cx="2736850" cy="1822450"/>
            <a:chOff x="1641336" y="3897894"/>
            <a:chExt cx="2736304" cy="1822157"/>
          </a:xfrm>
        </p:grpSpPr>
        <p:sp>
          <p:nvSpPr>
            <p:cNvPr id="21" name="Стрелка углом 20"/>
            <p:cNvSpPr/>
            <p:nvPr/>
          </p:nvSpPr>
          <p:spPr>
            <a:xfrm>
              <a:off x="2915845" y="3897894"/>
              <a:ext cx="720581" cy="707911"/>
            </a:xfrm>
            <a:prstGeom prst="ben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641336" y="4615329"/>
              <a:ext cx="2736304" cy="110472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</a:t>
              </a:r>
              <a:r>
                <a: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алгоритма деятельности</a:t>
              </a: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285720" y="142852"/>
            <a:ext cx="3929090" cy="16430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 ПРОБЛЕМА –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поддержка мотивации на протяжении всех этапов проектной деятельности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kbrcde.ru/files/images/Intel(1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8539" y="4286256"/>
            <a:ext cx="2955461" cy="22859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-252536" y="0"/>
          <a:ext cx="9396536" cy="695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02375783"/>
              </p:ext>
            </p:extLst>
          </p:nvPr>
        </p:nvGraphicFramePr>
        <p:xfrm>
          <a:off x="-252536" y="0"/>
          <a:ext cx="9396536" cy="695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" name="Группа 15"/>
          <p:cNvGrpSpPr/>
          <p:nvPr/>
        </p:nvGrpSpPr>
        <p:grpSpPr>
          <a:xfrm>
            <a:off x="2195736" y="4835487"/>
            <a:ext cx="2337848" cy="2022513"/>
            <a:chOff x="5040561" y="4837676"/>
            <a:chExt cx="2337848" cy="2022513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5" name="Шестиугольник 4"/>
            <p:cNvSpPr/>
            <p:nvPr/>
          </p:nvSpPr>
          <p:spPr>
            <a:xfrm>
              <a:off x="5040561" y="4837676"/>
              <a:ext cx="2337848" cy="2022513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alpha val="90000"/>
                <a:hueOff val="0"/>
                <a:satOff val="0"/>
                <a:lumOff val="0"/>
                <a:alphaOff val="-24000"/>
              </a:schemeClr>
            </a:fillRef>
            <a:effectRef idx="1">
              <a:schemeClr val="accent6">
                <a:alpha val="90000"/>
                <a:hueOff val="0"/>
                <a:satOff val="0"/>
                <a:lumOff val="0"/>
                <a:alphaOff val="-24000"/>
              </a:schemeClr>
            </a:effectRef>
            <a:fontRef idx="minor">
              <a:schemeClr val="dk1"/>
            </a:fontRef>
          </p:style>
        </p:sp>
        <p:sp>
          <p:nvSpPr>
            <p:cNvPr id="6" name="Шестиугольник 4"/>
            <p:cNvSpPr/>
            <p:nvPr/>
          </p:nvSpPr>
          <p:spPr>
            <a:xfrm>
              <a:off x="5427992" y="5172850"/>
              <a:ext cx="1562986" cy="13521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/>
                <a:t>План работы 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(этапы достижения цели)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008062" y="1142984"/>
            <a:ext cx="2232248" cy="1571636"/>
          </a:xfrm>
          <a:prstGeom prst="rect">
            <a:avLst/>
          </a:prstGeom>
          <a:solidFill>
            <a:srgbClr val="002060"/>
          </a:solidFill>
          <a:ln>
            <a:solidFill>
              <a:schemeClr val="accent2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Сделать игру, справочник и т.п.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14612" y="2786058"/>
            <a:ext cx="3429024" cy="1631939"/>
          </a:xfrm>
          <a:prstGeom prst="rect">
            <a:avLst/>
          </a:prstGeom>
          <a:solidFill>
            <a:srgbClr val="002060"/>
          </a:solidFill>
          <a:ln>
            <a:solidFill>
              <a:schemeClr val="accent2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i="1" dirty="0" smtClean="0">
                <a:solidFill>
                  <a:schemeClr val="bg1"/>
                </a:solidFill>
              </a:rPr>
              <a:t>Средневековый город вчера и сегодня»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5008" y="1428736"/>
            <a:ext cx="2952328" cy="1154092"/>
          </a:xfrm>
          <a:prstGeom prst="rect">
            <a:avLst/>
          </a:prstGeom>
          <a:solidFill>
            <a:srgbClr val="002060"/>
          </a:solidFill>
          <a:ln>
            <a:solidFill>
              <a:schemeClr val="accent2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00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Изучить – </a:t>
            </a:r>
          </a:p>
          <a:p>
            <a:pPr algn="ctr" defTabSz="1066800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отобрать материал – </a:t>
            </a:r>
          </a:p>
          <a:p>
            <a:pPr algn="ctr" defTabSz="1066800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создать модель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91672" y="3788058"/>
            <a:ext cx="2952328" cy="1154092"/>
          </a:xfrm>
          <a:prstGeom prst="rect">
            <a:avLst/>
          </a:prstGeom>
          <a:solidFill>
            <a:srgbClr val="002060"/>
          </a:solidFill>
          <a:ln>
            <a:solidFill>
              <a:schemeClr val="accent2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00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-Разработать график</a:t>
            </a:r>
          </a:p>
          <a:p>
            <a:pPr algn="ctr" defTabSz="1066800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-использовать ресурсы библиотеки и Интернет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214546" y="5357802"/>
            <a:ext cx="2500330" cy="1500198"/>
          </a:xfrm>
          <a:prstGeom prst="rect">
            <a:avLst/>
          </a:prstGeom>
          <a:solidFill>
            <a:srgbClr val="002060"/>
          </a:solidFill>
          <a:ln>
            <a:solidFill>
              <a:schemeClr val="accent2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6800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краткосрочный </a:t>
            </a:r>
          </a:p>
          <a:p>
            <a:pPr marL="342900" indent="-342900" defTabSz="1066800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среднесрочный</a:t>
            </a:r>
          </a:p>
          <a:p>
            <a:pPr marL="342900" indent="-342900" defTabSz="1066800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долгосрочный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73057" y="3492958"/>
            <a:ext cx="2441555" cy="1342529"/>
          </a:xfrm>
          <a:prstGeom prst="rect">
            <a:avLst/>
          </a:prstGeom>
          <a:solidFill>
            <a:srgbClr val="002060"/>
          </a:solidFill>
          <a:ln>
            <a:solidFill>
              <a:schemeClr val="accent2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00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в классе на уроке,</a:t>
            </a:r>
          </a:p>
          <a:p>
            <a:pPr algn="ctr" defTabSz="1066800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 с друзьями,</a:t>
            </a:r>
          </a:p>
          <a:p>
            <a:pPr algn="ctr" defTabSz="1066800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дополнительный материал к учебнику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428992" y="1000108"/>
            <a:ext cx="2232248" cy="1154092"/>
          </a:xfrm>
          <a:prstGeom prst="rect">
            <a:avLst/>
          </a:prstGeom>
          <a:solidFill>
            <a:srgbClr val="002060"/>
          </a:solidFill>
          <a:ln>
            <a:solidFill>
              <a:schemeClr val="accent2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00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-памятники</a:t>
            </a:r>
          </a:p>
          <a:p>
            <a:pPr algn="ctr" defTabSz="1066800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-монеты</a:t>
            </a:r>
          </a:p>
          <a:p>
            <a:pPr algn="ctr" defTabSz="1066800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- биография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857752" y="5357826"/>
            <a:ext cx="2232248" cy="1500174"/>
          </a:xfrm>
          <a:prstGeom prst="rect">
            <a:avLst/>
          </a:prstGeom>
          <a:solidFill>
            <a:srgbClr val="002060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00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-игра</a:t>
            </a:r>
          </a:p>
          <a:p>
            <a:pPr algn="ctr" defTabSz="1066800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-календарь</a:t>
            </a:r>
          </a:p>
          <a:p>
            <a:pPr algn="ctr" defTabSz="1066800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- справочник</a:t>
            </a: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9" name="Picture 2" descr="https://psv4.vk.me/c610729/u2099686/docs/c42ab9e0281e/6838_html_60300bc0.png?extra=i2nDRMaCHIBG5vMr3Fp6oIOxP38gAPW29pQdL7-fY-HWqUG5istbcgBWECiXyohxCN3mA14So0zDf6qOY_K-lk6m-K48lSo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5003562"/>
            <a:ext cx="1714480" cy="1854438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17823" y="5444913"/>
            <a:ext cx="2087786" cy="10779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ЛСМ</a:t>
            </a:r>
          </a:p>
          <a:p>
            <a:pPr algn="ctr">
              <a:defRPr/>
            </a:pPr>
            <a:r>
              <a:rPr lang="ru-RU" sz="1400" b="1" u="sng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(Логико-смысловая модель)</a:t>
            </a:r>
            <a:endParaRPr lang="ru-RU" sz="1400" b="1" u="sng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4236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47" grpId="0" animBg="1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80162"/>
              </p:ext>
            </p:extLst>
          </p:nvPr>
        </p:nvGraphicFramePr>
        <p:xfrm>
          <a:off x="285720" y="0"/>
          <a:ext cx="8858280" cy="67567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358114"/>
                <a:gridCol w="1500166"/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Тематика  проектов: теоретическая и практическая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Кол-во учащихся</a:t>
                      </a:r>
                    </a:p>
                    <a:p>
                      <a:pPr algn="ctr"/>
                      <a:r>
                        <a:rPr lang="ru-RU" sz="1400" dirty="0" smtClean="0"/>
                        <a:t>защитивших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Плакат,</a:t>
                      </a:r>
                      <a:r>
                        <a:rPr lang="ru-RU" sz="2000" baseline="0" dirty="0" smtClean="0"/>
                        <a:t>  игра : «</a:t>
                      </a:r>
                      <a:r>
                        <a:rPr lang="ru-RU" sz="2000" dirty="0" smtClean="0"/>
                        <a:t>Экологические</a:t>
                      </a:r>
                      <a:r>
                        <a:rPr lang="ru-RU" sz="2000" baseline="0" dirty="0" smtClean="0"/>
                        <a:t> проблемы общества»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/>
                        <a:t>69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/>
                        <a:t>Буклет  : «Правила</a:t>
                      </a:r>
                      <a:r>
                        <a:rPr lang="ru-RU" altLang="ru-RU" sz="2000" baseline="0" dirty="0" smtClean="0"/>
                        <a:t> экологического поведения школьника»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Макет: Средневековая</a:t>
                      </a:r>
                      <a:r>
                        <a:rPr lang="ru-RU" sz="2000" baseline="0" dirty="0" smtClean="0"/>
                        <a:t> деревня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/>
                        <a:t>Интерактивный альбом «Тайны дома Романовых»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/>
                        <a:t>Календарь «400 лет дому Романовых»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/>
                        <a:t>Настольная игра «Крестовые</a:t>
                      </a:r>
                      <a:r>
                        <a:rPr lang="ru-RU" altLang="ru-RU" sz="2000" baseline="0" dirty="0" smtClean="0"/>
                        <a:t> походы»</a:t>
                      </a:r>
                      <a:endParaRPr lang="ru-RU" sz="2000" dirty="0" smtClean="0"/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/>
                        <a:t>Презентация : «Великие люди Средневековья»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Настольная игра «По следам древней цивилизации: что скрывают пески Египта?»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Буклет для турфирмы</a:t>
                      </a:r>
                      <a:r>
                        <a:rPr lang="ru-RU" sz="2000" baseline="0" dirty="0" smtClean="0"/>
                        <a:t> «Путешествие по местам славы  Робин Гуда»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Информационные</a:t>
                      </a:r>
                      <a:r>
                        <a:rPr lang="ru-RU" sz="2000" baseline="0" dirty="0" smtClean="0"/>
                        <a:t> плакаты: События 17 века (7кл)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50825" y="115888"/>
            <a:ext cx="8713788" cy="674211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500" b="1" dirty="0" smtClean="0">
                <a:solidFill>
                  <a:srgbClr val="C00000"/>
                </a:solidFill>
              </a:rPr>
              <a:t>1. Тема: </a:t>
            </a:r>
            <a:r>
              <a:rPr lang="ru-RU" altLang="ru-RU" sz="4500" b="1" dirty="0" smtClean="0"/>
              <a:t> </a:t>
            </a:r>
            <a:r>
              <a:rPr lang="ru-RU" altLang="ru-RU" sz="4500" dirty="0" smtClean="0"/>
              <a:t>Глобальные проблемы человечества.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500" b="1" dirty="0" smtClean="0">
                <a:solidFill>
                  <a:srgbClr val="C00000"/>
                </a:solidFill>
              </a:rPr>
              <a:t>Проблемный вопрос: </a:t>
            </a:r>
            <a:r>
              <a:rPr lang="ru-RU" altLang="ru-RU" sz="4500" i="1" dirty="0" smtClean="0"/>
              <a:t>Как добиться полной переработки производственных отходов?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500" i="1" dirty="0" smtClean="0"/>
              <a:t>Какие правила экологического поведения необходимо установить для сохранения окружающей среды?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4500" i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500" b="1" dirty="0" smtClean="0">
                <a:solidFill>
                  <a:srgbClr val="C00000"/>
                </a:solidFill>
              </a:rPr>
              <a:t>2. Тема: </a:t>
            </a:r>
            <a:r>
              <a:rPr lang="ru-RU" altLang="ru-RU" sz="4500" dirty="0" smtClean="0"/>
              <a:t>Отечественные войны 1812 г., 1941-1945 г.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altLang="ru-RU" sz="4500" b="1" dirty="0">
                <a:solidFill>
                  <a:srgbClr val="C00000"/>
                </a:solidFill>
              </a:rPr>
              <a:t>Проблемный вопрос: </a:t>
            </a:r>
            <a:r>
              <a:rPr lang="ru-RU" altLang="ru-RU" sz="4500" dirty="0" smtClean="0">
                <a:solidFill>
                  <a:srgbClr val="C00000"/>
                </a:solidFill>
              </a:rPr>
              <a:t> </a:t>
            </a:r>
            <a:r>
              <a:rPr lang="ru-RU" altLang="ru-RU" sz="4500" i="1" dirty="0" smtClean="0"/>
              <a:t>В чем заключается ответственность власти перед народом?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500" i="1" dirty="0" smtClean="0"/>
              <a:t>Почему Россия одержала победу? В чем сила народа?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45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altLang="ru-RU" sz="4500" b="1" dirty="0" smtClean="0">
                <a:solidFill>
                  <a:srgbClr val="C00000"/>
                </a:solidFill>
              </a:rPr>
              <a:t>3. Тема: </a:t>
            </a:r>
            <a:r>
              <a:rPr lang="ru-RU" altLang="ru-RU" sz="4500" i="1" dirty="0" smtClean="0"/>
              <a:t>Средневековый город.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altLang="ru-RU" sz="4500" b="1" dirty="0" smtClean="0">
                <a:solidFill>
                  <a:srgbClr val="C00000"/>
                </a:solidFill>
              </a:rPr>
              <a:t>Проблемный </a:t>
            </a:r>
            <a:r>
              <a:rPr lang="ru-RU" altLang="ru-RU" sz="4500" b="1" dirty="0">
                <a:solidFill>
                  <a:srgbClr val="C00000"/>
                </a:solidFill>
              </a:rPr>
              <a:t>вопрос: </a:t>
            </a:r>
            <a:r>
              <a:rPr lang="ru-RU" altLang="ru-RU" sz="4500" dirty="0" smtClean="0">
                <a:solidFill>
                  <a:srgbClr val="C00000"/>
                </a:solidFill>
              </a:rPr>
              <a:t> </a:t>
            </a:r>
            <a:r>
              <a:rPr lang="ru-RU" altLang="ru-RU" sz="4500" i="1" dirty="0" smtClean="0"/>
              <a:t>Есть ли правда в легендах о городах эпохи Средневековья?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500" i="1" dirty="0" smtClean="0"/>
              <a:t>Почему эпоху Средневековья принято называть «темным» (или «светлым») периодом в истории человечества?</a:t>
            </a:r>
          </a:p>
          <a:p>
            <a:pPr fontAlgn="auto">
              <a:spcAft>
                <a:spcPts val="0"/>
              </a:spcAft>
              <a:defRPr/>
            </a:pPr>
            <a:endParaRPr lang="ru-RU" altLang="ru-RU" sz="2800" dirty="0" smtClean="0"/>
          </a:p>
          <a:p>
            <a:pPr fontAlgn="auto">
              <a:spcAft>
                <a:spcPts val="0"/>
              </a:spcAft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1882</TotalTime>
  <Words>1291</Words>
  <Application>Microsoft Office PowerPoint</Application>
  <PresentationFormat>Экран (4:3)</PresentationFormat>
  <Paragraphs>372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Изображение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Представление проекта (защита)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school3</cp:lastModifiedBy>
  <cp:revision>202</cp:revision>
  <cp:lastPrinted>2015-03-25T08:31:16Z</cp:lastPrinted>
  <dcterms:created xsi:type="dcterms:W3CDTF">2012-12-28T17:13:24Z</dcterms:created>
  <dcterms:modified xsi:type="dcterms:W3CDTF">2015-03-25T08:40:52Z</dcterms:modified>
</cp:coreProperties>
</file>