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FDF5DB-1EB8-4809-831F-690FF1C29D87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A5EE4B-A661-422D-A666-0BBE3AE984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0.jpeg"/><Relationship Id="rId7" Type="http://schemas.openxmlformats.org/officeDocument/2006/relationships/image" Target="../media/image11.jpeg"/><Relationship Id="rId12" Type="http://schemas.openxmlformats.org/officeDocument/2006/relationships/image" Target="../media/image2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5.jpeg"/><Relationship Id="rId5" Type="http://schemas.openxmlformats.org/officeDocument/2006/relationships/image" Target="../media/image15.jpeg"/><Relationship Id="rId10" Type="http://schemas.openxmlformats.org/officeDocument/2006/relationships/image" Target="../media/image24.jpeg"/><Relationship Id="rId4" Type="http://schemas.openxmlformats.org/officeDocument/2006/relationships/image" Target="../media/image21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6172200" cy="189436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Растениеводство 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 нашем крае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окружающего мира в 4 классе </a:t>
            </a:r>
          </a:p>
          <a:p>
            <a:r>
              <a:rPr lang="ru-RU" dirty="0" smtClean="0"/>
              <a:t>по учебнику А.А.Плешакова</a:t>
            </a:r>
            <a:endParaRPr lang="ru-RU" dirty="0"/>
          </a:p>
        </p:txBody>
      </p:sp>
      <p:pic>
        <p:nvPicPr>
          <p:cNvPr id="1027" name="Picture 3" descr="C:\Users\USR\Downloads\боронова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683165"/>
            <a:ext cx="4714908" cy="3372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438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2428868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157161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357950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200024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28572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57950" y="7143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29322" y="71435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57950" y="114298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29322" y="114298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157161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157161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157161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</a:p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29322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500694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2066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43438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786578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929322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500694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072066" y="285749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643438" y="414338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371475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500694" y="371475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786578" y="371475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86578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357950" y="328612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0694" y="5429264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500694" y="500063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457200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929322" y="414338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500694" y="414338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4714876" y="157161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714876" y="200024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4714876" y="2428868"/>
            <a:ext cx="3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714876" y="285749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714876" y="328612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ш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714876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714876" y="41433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143504" y="207167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5143504" y="2428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143504" y="28574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5143504" y="32861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572132" y="15716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572132" y="2071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5572132" y="242886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5572132" y="28574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572132" y="32861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572132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5572132" y="414338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5572132" y="45720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5572132" y="50006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572132" y="54292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000760" y="28572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6000760" y="7857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6000760" y="121442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000760" y="15716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6000760" y="207167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000760" y="2428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6000760" y="28574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6000760" y="32861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6000760" y="37147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6000760" y="41433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6429388" y="7857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6429388" y="121442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6429388" y="157161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6429388" y="20716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0" name="TextBox 79"/>
          <p:cNvSpPr txBox="1"/>
          <p:nvPr/>
        </p:nvSpPr>
        <p:spPr>
          <a:xfrm>
            <a:off x="6429388" y="24288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6429388" y="28574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6429388" y="32861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3" name="TextBox 82"/>
          <p:cNvSpPr txBox="1"/>
          <p:nvPr/>
        </p:nvSpPr>
        <p:spPr>
          <a:xfrm>
            <a:off x="6858016" y="20716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6858016" y="2428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6858016" y="285749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16" y="32861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6858016" y="371475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214282" y="85723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1.Растение с плавающими на поверхности водоёма листьями и жёлтыми цветами. Занесено в Красную Книгу.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214282" y="1857364"/>
            <a:ext cx="40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Животное – грызун, хорошо плавает, строит плотины, его хвост похож на лопатку.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214282" y="285749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Детёныш лягушки.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42844" y="328612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Растение, имеющее листья – стрелы </a:t>
            </a:r>
          </a:p>
          <a:p>
            <a:r>
              <a:rPr lang="ru-RU" dirty="0" smtClean="0"/>
              <a:t>с большими широкими наконечниками.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142844" y="42148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Грызун, хорошо плавает и ныряет.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214282" y="4857760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6. Растение, часто называемое камышом, </a:t>
            </a:r>
          </a:p>
          <a:p>
            <a:r>
              <a:rPr lang="ru-RU" dirty="0" smtClean="0"/>
              <a:t>с мягким коричневым наконечником на стебле.</a:t>
            </a:r>
            <a:endParaRPr lang="ru-RU" dirty="0"/>
          </a:p>
        </p:txBody>
      </p:sp>
      <p:pic>
        <p:nvPicPr>
          <p:cNvPr id="3074" name="Picture 2" descr="C:\Users\USR\Downloads\жизнь водоёма\кубышка жёлт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72330" y="285728"/>
            <a:ext cx="1566036" cy="1042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R\Downloads\жизнь водоёма\боб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5214950"/>
            <a:ext cx="16637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R\Downloads\жизнь водоёма\стрелолис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1500174"/>
            <a:ext cx="1286205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USR\Downloads\жизнь водоёма\ондатр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4071942"/>
            <a:ext cx="1428750" cy="1076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Users\USR\Downloads\жизнь водоёма\рогоз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5572140"/>
            <a:ext cx="1517267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C:\Users\USR\Downloads\жизнь водоёма\головасти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7" y="5572140"/>
            <a:ext cx="182951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" name="Прямоугольник 101"/>
          <p:cNvSpPr/>
          <p:nvPr/>
        </p:nvSpPr>
        <p:spPr>
          <a:xfrm>
            <a:off x="571472" y="285728"/>
            <a:ext cx="4929222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кроссворд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Тест  «Жизнь пресного водоёма»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071546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 искусственным водоёмам относятся:</a:t>
            </a:r>
          </a:p>
          <a:p>
            <a:pPr marL="342900" indent="-342900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реки, моря, океаны</a:t>
            </a:r>
          </a:p>
          <a:p>
            <a:pPr marL="342900" indent="-342900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водохранилища, пруды, каналы</a:t>
            </a:r>
          </a:p>
          <a:p>
            <a:pPr marL="342900" indent="-342900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ручьи, реки, озёра, моря, океаны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357430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Растения водоёма это: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тимофеевка, пастушья сумка, нивяник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брусника, черника, мох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кувшинка, ряска, тростник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714752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 Санитарами пресных водоёмов считают: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рака, беззубку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прудовика, катушку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клопа – водомерку, жука - плавунца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507207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4.Живым фильтром называют…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головастиков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раков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двусворчатых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моллюсков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USR\Downloads\жизнь водоёма\озеро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679565" cy="1260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USR\Downloads\жизнь водоёма\тростн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428736"/>
            <a:ext cx="1404708" cy="1414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USR\Downloads\жизнь водоёма\прудов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000504"/>
            <a:ext cx="1304925" cy="981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Users\USR\Downloads\жизнь водоёма\ра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4929198"/>
            <a:ext cx="1300172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USR\Downloads\жизнь водоёма\двустворчатый моллюс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5000636"/>
            <a:ext cx="1409700" cy="1028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Users\USR\Downloads\жизнь водоёма\жук -плавунец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9520" y="4071942"/>
            <a:ext cx="1241324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Users\USR\Downloads\жизнь водоёма\клоп - водомер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5000636"/>
            <a:ext cx="155973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Users\USR\Downloads\жизнь луга\нивяник (поповник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2857496"/>
            <a:ext cx="904875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Users\USR\Downloads\жизнь луга\тимофеевк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72396" y="1643050"/>
            <a:ext cx="1068924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0" name="Picture 12" descr="F:\Documents\тундра\брусника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15206" y="3071810"/>
            <a:ext cx="1567412" cy="1047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5. С водоёмами связана жизнь…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зябликов, трясогузок, соек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цапель, уток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лебедей, тетеревов, сов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6.Хищниками пресных водоёмов являются: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жуки – плавунцы, щуки, клопы – водомерки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караси, мотыли, раки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циклопы, прудовики, головастики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357562"/>
            <a:ext cx="8001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7. Вода в пресных водоёмах иногда имеет зелёный цвет, потому что…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это плавает ряска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много микроскопических водорослей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на дне много ила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572008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8. Водоём называют природным сообществом, потому что…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А) в нём богатое разнообразие растений, которые служат 	пищей животным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Б) в нём совместно обитают разнообразные живые 	существа, которые тесно связаны между собой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В)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нём от поверхности до дна обитают  разные живые 	организмы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USR\Downloads\жизнь водоёма\серая цап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285728"/>
            <a:ext cx="730248" cy="110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USR\Downloads\жизнь водоёма\кряк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85728"/>
            <a:ext cx="1047757" cy="785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USR\Downloads\жизнь луга\трясогуз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142984"/>
            <a:ext cx="1020543" cy="714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USR\Downloads\жизнь водоёма\клоп - водомер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1500174"/>
            <a:ext cx="962023" cy="660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Users\USR\Downloads\жизнь водоёма\щука.jpg"/>
          <p:cNvPicPr>
            <a:picLocks noChangeAspect="1" noChangeArrowheads="1"/>
          </p:cNvPicPr>
          <p:nvPr/>
        </p:nvPicPr>
        <p:blipFill>
          <a:blip r:embed="rId6" cstate="print"/>
          <a:srcRect b="48863"/>
          <a:stretch>
            <a:fillRect/>
          </a:stretch>
        </p:blipFill>
        <p:spPr bwMode="auto">
          <a:xfrm>
            <a:off x="7358082" y="2143116"/>
            <a:ext cx="1398586" cy="433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C:\Users\USR\Downloads\жизнь водоёма\прудови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15272" y="2643182"/>
            <a:ext cx="855175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C:\Users\USR\Downloads\жизнь водоёма\головасти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2714620"/>
            <a:ext cx="857256" cy="502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5" name="Picture 9" descr="C:\Users\USR\Downloads\жизнь водоёма\ряска 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3714752"/>
            <a:ext cx="1295409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6" name="Picture 10" descr="C:\Users\USR\Downloads\жизнь водоёма\лесная река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5143512"/>
            <a:ext cx="1096952" cy="720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7" name="Picture 11" descr="C:\Users\USR\Downloads\зяблик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357166"/>
            <a:ext cx="1014410" cy="7819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08" name="Picture 12" descr="C:\Users\USR\Downloads\сойка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43570" y="1142985"/>
            <a:ext cx="1071554" cy="8036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785794"/>
            <a:ext cx="514353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Растениеводство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714480" y="1785926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2821769" y="2464587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286512" y="1785926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786314" y="2357430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71472" y="2571744"/>
            <a:ext cx="221457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Полеводство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3500438"/>
            <a:ext cx="221457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Овощеводство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3500438"/>
            <a:ext cx="221457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Плодоводство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2643182"/>
            <a:ext cx="221457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Цветоводство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492919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Растениеводство – наука о разведении культурных  сельскохозяйственных растений, а также само такое разведение.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 Словарь С.И.Ожегова)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550072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Полеводство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USR\Downloads\растениеводство\рожь.jpg"/>
          <p:cNvPicPr>
            <a:picLocks noChangeAspect="1" noChangeArrowheads="1"/>
          </p:cNvPicPr>
          <p:nvPr/>
        </p:nvPicPr>
        <p:blipFill>
          <a:blip r:embed="rId2" cstate="print"/>
          <a:srcRect l="3846"/>
          <a:stretch>
            <a:fillRect/>
          </a:stretch>
        </p:blipFill>
        <p:spPr bwMode="auto">
          <a:xfrm>
            <a:off x="5929322" y="1880224"/>
            <a:ext cx="1785950" cy="1263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 descr="C:\Users\USR\Downloads\растениеводство\пшениц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928802"/>
            <a:ext cx="1643074" cy="12323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C:\Users\USR\Downloads\растениеводство\поле рж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928802"/>
            <a:ext cx="1643074" cy="1237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5" name="Picture 5" descr="C:\Users\USR\Downloads\растениеводство\прос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4143380"/>
            <a:ext cx="1921436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C:\Users\USR\Downloads\растениеводство\овёс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4143380"/>
            <a:ext cx="1643074" cy="123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 descr="C:\Users\USR\Downloads\растениеводство\гречих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3857628"/>
            <a:ext cx="1500198" cy="149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14348" y="335756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пшеница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8992" y="335756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рожь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2198" y="335756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ячмень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564357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овёс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7884" y="57150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просо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8992" y="564357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гречиха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607223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Овощеводство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607223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Плодоводство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6072230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Цветоводство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229</Words>
  <Application>Microsoft Office PowerPoint</Application>
  <PresentationFormat>Экран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Растениеводство  в нашем крае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Растениеводство  в нашем крае</dc:title>
  <dc:creator>USR</dc:creator>
  <cp:lastModifiedBy>USR</cp:lastModifiedBy>
  <cp:revision>12</cp:revision>
  <dcterms:created xsi:type="dcterms:W3CDTF">2012-12-16T09:43:45Z</dcterms:created>
  <dcterms:modified xsi:type="dcterms:W3CDTF">2012-12-16T11:38:48Z</dcterms:modified>
</cp:coreProperties>
</file>