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8"/>
  </p:notesMasterIdLst>
  <p:sldIdLst>
    <p:sldId id="267" r:id="rId2"/>
    <p:sldId id="303" r:id="rId3"/>
    <p:sldId id="265" r:id="rId4"/>
    <p:sldId id="323" r:id="rId5"/>
    <p:sldId id="324" r:id="rId6"/>
    <p:sldId id="325" r:id="rId7"/>
    <p:sldId id="326" r:id="rId8"/>
    <p:sldId id="328" r:id="rId9"/>
    <p:sldId id="329" r:id="rId10"/>
    <p:sldId id="330" r:id="rId11"/>
    <p:sldId id="331" r:id="rId12"/>
    <p:sldId id="332" r:id="rId13"/>
    <p:sldId id="340" r:id="rId14"/>
    <p:sldId id="333" r:id="rId15"/>
    <p:sldId id="334" r:id="rId16"/>
    <p:sldId id="305" r:id="rId17"/>
    <p:sldId id="306" r:id="rId18"/>
    <p:sldId id="307" r:id="rId19"/>
    <p:sldId id="308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7" r:id="rId31"/>
    <p:sldId id="302" r:id="rId32"/>
    <p:sldId id="338" r:id="rId33"/>
    <p:sldId id="339" r:id="rId34"/>
    <p:sldId id="341" r:id="rId35"/>
    <p:sldId id="342" r:id="rId36"/>
    <p:sldId id="343" r:id="rId37"/>
    <p:sldId id="345" r:id="rId38"/>
    <p:sldId id="344" r:id="rId39"/>
    <p:sldId id="347" r:id="rId40"/>
    <p:sldId id="346" r:id="rId41"/>
    <p:sldId id="348" r:id="rId42"/>
    <p:sldId id="349" r:id="rId43"/>
    <p:sldId id="350" r:id="rId44"/>
    <p:sldId id="351" r:id="rId45"/>
    <p:sldId id="352" r:id="rId46"/>
    <p:sldId id="353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>
      <p:cViewPr>
        <p:scale>
          <a:sx n="66" d="100"/>
          <a:sy n="66" d="100"/>
        </p:scale>
        <p:origin x="-9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8DB2EA-84E0-489A-9894-533879D584FE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3AC219-A4EB-4902-B5E4-7242FF465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1%8B%D0%BA%D0%B2%D0%B0_%D0%B2%D0%BE%D0%BD%D1%8E%D1%87%D0%B0%D1%8F" TargetMode="External"/><Relationship Id="rId3" Type="http://schemas.openxmlformats.org/officeDocument/2006/relationships/hyperlink" Target="http://ru.wikipedia.org/wiki/%D0%A2%D1%8B%D0%BA%D0%B2%D0%B0_%D1%84%D0%B8%D0%B3%D0%BE%D0%BB%D0%B8%D1%81%D1%82%D0%BD%D0%B0%D1%8F" TargetMode="External"/><Relationship Id="rId7" Type="http://schemas.openxmlformats.org/officeDocument/2006/relationships/hyperlink" Target="http://ru.wikipedia.org/wiki/%D0%A4%D0%B8%D0%B3%D0%BE%D0%B2%D0%BE%D0%B5_%D0%B4%D0%B5%D1%80%D0%B5%D0%B2%D0%B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Gasp.&amp;action=edit&amp;redlink=1" TargetMode="External"/><Relationship Id="rId5" Type="http://schemas.openxmlformats.org/officeDocument/2006/relationships/hyperlink" Target="http://ru.wikipedia.org/wiki/A.Braun" TargetMode="External"/><Relationship Id="rId4" Type="http://schemas.openxmlformats.org/officeDocument/2006/relationships/hyperlink" Target="http://ru.wikipedia.org/wiki/Syn." TargetMode="External"/><Relationship Id="rId9" Type="http://schemas.openxmlformats.org/officeDocument/2006/relationships/hyperlink" Target="http://ru.wikipedia.org/wiki/E.James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8%D1%81%D1%82" TargetMode="External"/><Relationship Id="rId13" Type="http://schemas.openxmlformats.org/officeDocument/2006/relationships/hyperlink" Target="http://ru.wikipedia.org/wiki/%D0%9F%D1%8B%D0%BB%D1%8C%D0%BD%D0%B8%D0%BA" TargetMode="External"/><Relationship Id="rId3" Type="http://schemas.openxmlformats.org/officeDocument/2006/relationships/hyperlink" Target="http://ru.wikipedia.org/wiki/%D0%9E%D0%B4%D0%BD%D0%BE%D0%BB%D0%B5%D1%82%D0%BD%D0%B8%D0%B5_%D1%80%D0%B0%D1%81%D1%82%D0%B5%D0%BD%D0%B8%D1%8F" TargetMode="External"/><Relationship Id="rId7" Type="http://schemas.openxmlformats.org/officeDocument/2006/relationships/hyperlink" Target="http://ru.wikipedia.org/wiki/%D0%A1%D1%82%D0%B5%D0%B1%D0%B5%D0%BB%D1%8C" TargetMode="External"/><Relationship Id="rId12" Type="http://schemas.openxmlformats.org/officeDocument/2006/relationships/hyperlink" Target="http://ru.wikipedia.org/wiki/%D0%A2%D1%8B%D1%87%D0%B8%D0%BD%D0%BA%D0%B0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ru.wikipedia.org/wiki/%D0%97%D0%B0%D0%B2%D1%8F%D0%B7%D1%8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3%D1%81%D0%B8%D0%BA%D0%B8_(%D0%B1%D0%B8%D0%BE%D0%BB%D0%BE%D0%B3%D0%B8%D1%8F)" TargetMode="External"/><Relationship Id="rId11" Type="http://schemas.openxmlformats.org/officeDocument/2006/relationships/hyperlink" Target="http://ru.wikipedia.org/wiki/%D0%A7%D0%B0%D1%88%D0%B5%D1%87%D0%BA%D0%B0_(%D0%B1%D0%BE%D1%82%D0%B0%D0%BD%D0%B8%D0%BA%D0%B0)" TargetMode="External"/><Relationship Id="rId5" Type="http://schemas.openxmlformats.org/officeDocument/2006/relationships/hyperlink" Target="http://ru.wikipedia.org/wiki/%D0%A2%D1%80%D0%B0%D0%B2%D1%8F%D0%BD%D0%B8%D1%81%D1%82%D1%8B%D0%B5_%D1%80%D0%B0%D1%81%D1%82%D0%B5%D0%BD%D0%B8%D1%8F" TargetMode="External"/><Relationship Id="rId15" Type="http://schemas.openxmlformats.org/officeDocument/2006/relationships/hyperlink" Target="http://ru.wikipedia.org/wiki/%D0%9F%D0%B5%D1%81%D1%82%D0%B8%D0%BA" TargetMode="External"/><Relationship Id="rId10" Type="http://schemas.openxmlformats.org/officeDocument/2006/relationships/hyperlink" Target="http://ru.wikipedia.org/wiki/%D0%A0%D0%B0%D0%B7%D0%B4%D0%B5%D0%BB%D0%B5%D0%BD%D0%B8%D0%B5_%D0%BF%D0%BE%D0%BB%D0%BE%D0%B2_%D1%83_%D1%86%D0%B2%D0%B5%D1%82%D0%BA%D0%BE%D0%B2%D1%8B%D1%85_%D1%80%D0%B0%D1%81%D1%82%D0%B5%D0%BD%D0%B8%D0%B9" TargetMode="External"/><Relationship Id="rId4" Type="http://schemas.openxmlformats.org/officeDocument/2006/relationships/hyperlink" Target="http://ru.wikipedia.org/wiki/%D0%9C%D0%BD%D0%BE%D0%B3%D0%BE%D0%BB%D0%B5%D1%82%D0%BD%D0%B8%D0%B5_%D1%80%D0%B0%D1%81%D1%82%D0%B5%D0%BD%D0%B8%D1%8F" TargetMode="External"/><Relationship Id="rId9" Type="http://schemas.openxmlformats.org/officeDocument/2006/relationships/hyperlink" Target="http://ru.wikipedia.org/wiki/%D0%A6%D0%B2%D0%B5%D1%82%D0%BE%D0%BA" TargetMode="External"/><Relationship Id="rId14" Type="http://schemas.openxmlformats.org/officeDocument/2006/relationships/hyperlink" Target="http://ru.wikipedia.org/wiki/%D0%A1%D1%82%D0%B0%D0%BC%D0%B8%D0%BD%D0%BE%D0%B4%D0%B8%D0%B9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orizator.ru/vitamin/b1" TargetMode="External"/><Relationship Id="rId13" Type="http://schemas.openxmlformats.org/officeDocument/2006/relationships/hyperlink" Target="http://www.calorizator.ru/element/fe" TargetMode="External"/><Relationship Id="rId18" Type="http://schemas.openxmlformats.org/officeDocument/2006/relationships/hyperlink" Target="http://www.calorizator.ru/element/f" TargetMode="External"/><Relationship Id="rId3" Type="http://schemas.openxmlformats.org/officeDocument/2006/relationships/hyperlink" Target="http://www.calorizator.ru/product/milk/milk" TargetMode="External"/><Relationship Id="rId7" Type="http://schemas.openxmlformats.org/officeDocument/2006/relationships/hyperlink" Target="http://www.calorizator.ru/vitamin/e" TargetMode="External"/><Relationship Id="rId12" Type="http://schemas.openxmlformats.org/officeDocument/2006/relationships/hyperlink" Target="http://www.calorizator.ru/element/ca" TargetMode="External"/><Relationship Id="rId17" Type="http://schemas.openxmlformats.org/officeDocument/2006/relationships/hyperlink" Target="http://www.calorizator.ru/element/co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www.calorizator.ru/element/z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alorizator.ru/vitamin/c" TargetMode="External"/><Relationship Id="rId11" Type="http://schemas.openxmlformats.org/officeDocument/2006/relationships/hyperlink" Target="http://www.calorizator.ru/element/k" TargetMode="External"/><Relationship Id="rId5" Type="http://schemas.openxmlformats.org/officeDocument/2006/relationships/hyperlink" Target="http://www.calorizator.ru/addon/e1xx/e160a" TargetMode="External"/><Relationship Id="rId15" Type="http://schemas.openxmlformats.org/officeDocument/2006/relationships/hyperlink" Target="http://www.calorizator.ru/element/cu" TargetMode="External"/><Relationship Id="rId10" Type="http://schemas.openxmlformats.org/officeDocument/2006/relationships/hyperlink" Target="http://www.calorizator.ru/vitamin/pp" TargetMode="External"/><Relationship Id="rId4" Type="http://schemas.openxmlformats.org/officeDocument/2006/relationships/hyperlink" Target="http://www.calorizator.ru/product/raw/honey" TargetMode="External"/><Relationship Id="rId9" Type="http://schemas.openxmlformats.org/officeDocument/2006/relationships/hyperlink" Target="http://www.calorizator.ru/vitamin/b2" TargetMode="External"/><Relationship Id="rId14" Type="http://schemas.openxmlformats.org/officeDocument/2006/relationships/hyperlink" Target="http://www.calorizator.ru/element/m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Тыква – самый древний плод Южной Америки. Ее родиной является Мексика. Тыква была введена в культуру за 5 тыс. лет до н. э. Археологические находки показывают, что в Перу тыквы были распространены еще до начала выращивания кукурузы. Плоды их очень ценились индейцами, занимавшимися земледелием: тыквы использовались как овощи в недозрелом и зрелом виде, их варили, тушили, жарили; готовили из них питательные, богатые крахмалом и сахаром разнообразнейшие кушанья. Ценные семена тыквы использовались в питании, для получения масла (тыква масличная), при изготовлении кондитерских изделий. Благодаря твердой корке и разнообразной форме плодов тыква использовалась как посуда. </a:t>
            </a:r>
            <a:br>
              <a:rPr lang="ru-RU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CA716B-20ED-48CA-9B70-915BBCA0AA7C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Тыква - самый крупный из всех существующих овощей на Земле. Встречаются индивидуумы весом 200 и больше килограммов, а не так давно в США выращена тыква - рекордсмен, чья масса составила - 302 килограмма. В то же время можно встретить и малюточки - тыквы, необыкновенно красивые и </a:t>
            </a:r>
            <a:r>
              <a:rPr lang="ru-RU" dirty="0" err="1" smtClean="0"/>
              <a:t>изяВсех</a:t>
            </a:r>
            <a:r>
              <a:rPr lang="ru-RU" dirty="0" smtClean="0"/>
              <a:t> видов насчитывается около 20. Дикорастущие виды распространены в тёплых районах </a:t>
            </a:r>
            <a:r>
              <a:rPr lang="ru-RU" u="sng" dirty="0" smtClean="0"/>
              <a:t>Азии</a:t>
            </a:r>
            <a:r>
              <a:rPr lang="ru-RU" dirty="0" smtClean="0"/>
              <a:t>, </a:t>
            </a:r>
            <a:r>
              <a:rPr lang="ru-RU" u="sng" dirty="0" smtClean="0"/>
              <a:t>Африки</a:t>
            </a:r>
            <a:r>
              <a:rPr lang="ru-RU" dirty="0" smtClean="0"/>
              <a:t> и </a:t>
            </a:r>
            <a:r>
              <a:rPr lang="ru-RU" u="sng" dirty="0" smtClean="0"/>
              <a:t>Америки</a:t>
            </a:r>
            <a:r>
              <a:rPr lang="ru-RU" dirty="0" smtClean="0"/>
              <a:t>; многие виды культивируются как декоративные (напр., «фигурные тыквы») или ради съедобных плодов. Есть и специальные кормовые сорта тыкв, используемые для кормления сельскохозяйственных животных.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Наиболее обыкновенны из многолетних видов: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hlinkClick r:id="rId3" tooltip="Тыква фиголистная"/>
              </a:rPr>
              <a:t>Тыква </a:t>
            </a:r>
            <a:r>
              <a:rPr lang="ru-RU" dirty="0" err="1" smtClean="0">
                <a:hlinkClick r:id="rId3" tooltip="Тыква фиголистная"/>
              </a:rPr>
              <a:t>фиголистная</a:t>
            </a:r>
            <a:r>
              <a:rPr lang="ru-RU" dirty="0" smtClean="0"/>
              <a:t> [</a:t>
            </a:r>
            <a:r>
              <a:rPr lang="ru-RU" dirty="0" err="1" smtClean="0">
                <a:hlinkClick r:id="rId4" tooltip="Syn."/>
              </a:rPr>
              <a:t>syn</a:t>
            </a:r>
            <a:r>
              <a:rPr lang="ru-RU" dirty="0" smtClean="0">
                <a:hlinkClick r:id="rId4" tooltip="Syn."/>
              </a:rPr>
              <a:t>.</a:t>
            </a:r>
            <a:r>
              <a:rPr lang="ru-RU" dirty="0" smtClean="0"/>
              <a:t> </a:t>
            </a:r>
            <a:r>
              <a:rPr lang="la-Latn" i="1" dirty="0" smtClean="0"/>
              <a:t>Cucurbita melanosperma</a:t>
            </a:r>
            <a:r>
              <a:rPr lang="la-Latn" dirty="0" smtClean="0"/>
              <a:t> </a:t>
            </a:r>
            <a:r>
              <a:rPr lang="ru-RU" cap="small" dirty="0" err="1" smtClean="0">
                <a:hlinkClick r:id="rId5" tooltip="A.Braun"/>
              </a:rPr>
              <a:t>A.Braun</a:t>
            </a:r>
            <a:r>
              <a:rPr lang="ru-RU" cap="small" dirty="0" smtClean="0"/>
              <a:t> </a:t>
            </a:r>
            <a:r>
              <a:rPr lang="ru-RU" cap="small" dirty="0" err="1" smtClean="0"/>
              <a:t>ex</a:t>
            </a:r>
            <a:r>
              <a:rPr lang="ru-RU" cap="small" dirty="0" smtClean="0"/>
              <a:t> </a:t>
            </a:r>
            <a:r>
              <a:rPr lang="ru-RU" cap="small" dirty="0" err="1" smtClean="0">
                <a:hlinkClick r:id="rId6" tooltip="Gasp. (страница отсутствует)"/>
              </a:rPr>
              <a:t>Gasp</a:t>
            </a:r>
            <a:r>
              <a:rPr lang="ru-RU" cap="small" dirty="0" smtClean="0">
                <a:hlinkClick r:id="rId6" tooltip="Gasp. (страница отсутствует)"/>
              </a:rPr>
              <a:t>.</a:t>
            </a:r>
            <a:r>
              <a:rPr lang="ru-RU" dirty="0" smtClean="0"/>
              <a:t>], с листьями, похожими на листья </a:t>
            </a:r>
            <a:r>
              <a:rPr lang="ru-RU" dirty="0" smtClean="0">
                <a:hlinkClick r:id="rId7" tooltip="Фиговое дерево"/>
              </a:rPr>
              <a:t>фигового дерева</a:t>
            </a:r>
            <a:r>
              <a:rPr lang="ru-RU" dirty="0" smtClean="0"/>
              <a:t>, и с крупными (до 40 см толщиною) округло-яйцевидными пёстрыми плодами, со сладкой мякотью и чёрными семенами;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hlinkClick r:id="rId8" tooltip="Тыква вонючая"/>
              </a:rPr>
              <a:t>Тыква вонючая</a:t>
            </a:r>
            <a:r>
              <a:rPr lang="ru-RU" dirty="0" smtClean="0"/>
              <a:t> [</a:t>
            </a:r>
            <a:r>
              <a:rPr lang="ru-RU" dirty="0" err="1" smtClean="0">
                <a:hlinkClick r:id="rId4" tooltip="Syn."/>
              </a:rPr>
              <a:t>syn</a:t>
            </a:r>
            <a:r>
              <a:rPr lang="ru-RU" dirty="0" smtClean="0">
                <a:hlinkClick r:id="rId4" tooltip="Syn."/>
              </a:rPr>
              <a:t>.</a:t>
            </a:r>
            <a:r>
              <a:rPr lang="ru-RU" dirty="0" smtClean="0"/>
              <a:t> </a:t>
            </a:r>
            <a:r>
              <a:rPr lang="la-Latn" i="1" dirty="0" smtClean="0"/>
              <a:t>Cucurbita perennis</a:t>
            </a:r>
            <a:r>
              <a:rPr lang="la-Latn" dirty="0" smtClean="0"/>
              <a:t> </a:t>
            </a:r>
            <a:r>
              <a:rPr lang="ru-RU" cap="small" dirty="0" err="1" smtClean="0">
                <a:hlinkClick r:id="rId9" tooltip="E.James"/>
              </a:rPr>
              <a:t>E.James</a:t>
            </a:r>
            <a:r>
              <a:rPr lang="ru-RU" dirty="0" smtClean="0"/>
              <a:t>], родом из </a:t>
            </a:r>
            <a:r>
              <a:rPr lang="ru-RU" u="sng" dirty="0" smtClean="0"/>
              <a:t>Северной Америки</a:t>
            </a:r>
            <a:r>
              <a:rPr lang="ru-RU" dirty="0" smtClean="0"/>
              <a:t>, развивающая цепляющиеся стебли до 10 м высотою, с мясистыми, пепельно-серыми, </a:t>
            </a:r>
            <a:r>
              <a:rPr lang="ru-RU" dirty="0" err="1" smtClean="0"/>
              <a:t>жёстко-волосистыми</a:t>
            </a:r>
            <a:r>
              <a:rPr lang="ru-RU" dirty="0" smtClean="0"/>
              <a:t>, цельными </a:t>
            </a:r>
            <a:r>
              <a:rPr lang="ru-RU" dirty="0" err="1" smtClean="0"/>
              <a:t>узкотреугольными</a:t>
            </a:r>
            <a:r>
              <a:rPr lang="ru-RU" dirty="0" smtClean="0"/>
              <a:t> листьями, с мелкими (с куриное яйцо) круглыми, тёмно-зелёными очень горькими плодами.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щные</a:t>
            </a:r>
            <a:r>
              <a:rPr lang="ru-RU" dirty="0" smtClean="0"/>
              <a:t>, причудливых форм и разнообразных окрасок. Это, так называемые, декоративные тыквы. Насчитывается несколько десятков сортов тыкв. </a:t>
            </a:r>
            <a:endParaRPr 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CE588-F36F-45FE-9245-8ED2C6B04589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hlinkClick r:id="rId3" tooltip="Однолетние растения"/>
              </a:rPr>
              <a:t>Однолетние</a:t>
            </a:r>
            <a:r>
              <a:rPr lang="ru-RU" smtClean="0"/>
              <a:t> или </a:t>
            </a:r>
            <a:r>
              <a:rPr lang="ru-RU" smtClean="0">
                <a:hlinkClick r:id="rId4" tooltip="Многолетние растения"/>
              </a:rPr>
              <a:t>многолетние</a:t>
            </a:r>
            <a:r>
              <a:rPr lang="ru-RU" smtClean="0"/>
              <a:t> жёстко-шершавые или волосистые </a:t>
            </a:r>
            <a:r>
              <a:rPr lang="ru-RU" smtClean="0">
                <a:hlinkClick r:id="rId5" tooltip="Травянистые растения"/>
              </a:rPr>
              <a:t>травы</a:t>
            </a:r>
            <a:r>
              <a:rPr lang="ru-RU" smtClean="0"/>
              <a:t>; стелющиеся по земле и цепляющиеся при помощи ветвистых </a:t>
            </a:r>
            <a:r>
              <a:rPr lang="ru-RU" smtClean="0">
                <a:hlinkClick r:id="rId6" tooltip="Усики (биология)"/>
              </a:rPr>
              <a:t>усиков</a:t>
            </a:r>
            <a:r>
              <a:rPr lang="ru-RU" smtClean="0"/>
              <a:t> </a:t>
            </a:r>
            <a:r>
              <a:rPr lang="ru-RU" smtClean="0">
                <a:hlinkClick r:id="rId7" tooltip="Стебель"/>
              </a:rPr>
              <a:t>стебли</a:t>
            </a:r>
            <a:r>
              <a:rPr lang="ru-RU" smtClean="0"/>
              <a:t>, покрытые более или менее крупными лопастными </a:t>
            </a:r>
            <a:r>
              <a:rPr lang="ru-RU" smtClean="0">
                <a:hlinkClick r:id="rId8" tooltip="Лист"/>
              </a:rPr>
              <a:t>листьями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Крупные, жёлтые или белые </a:t>
            </a:r>
            <a:r>
              <a:rPr lang="ru-RU" smtClean="0">
                <a:hlinkClick r:id="rId9" tooltip="Цветок"/>
              </a:rPr>
              <a:t>цветки</a:t>
            </a:r>
            <a:r>
              <a:rPr lang="ru-RU" smtClean="0"/>
              <a:t> сидят поодиночке или пучками; цветки однополые (растения </a:t>
            </a:r>
            <a:r>
              <a:rPr lang="ru-RU" smtClean="0">
                <a:hlinkClick r:id="rId10" tooltip="Разделение полов у цветковых растений"/>
              </a:rPr>
              <a:t>однодомные</a:t>
            </a:r>
            <a:r>
              <a:rPr lang="ru-RU" smtClean="0"/>
              <a:t>). </a:t>
            </a:r>
            <a:r>
              <a:rPr lang="ru-RU" smtClean="0">
                <a:hlinkClick r:id="rId11" tooltip="Чашечка (ботаника)"/>
              </a:rPr>
              <a:t>Чашечка</a:t>
            </a:r>
            <a:r>
              <a:rPr lang="ru-RU" smtClean="0"/>
              <a:t> и венчик колокольчатые или ворончато-колокольчатые о пяти (редко 4</a:t>
            </a:r>
            <a:r>
              <a:rPr lang="en-US" smtClean="0"/>
              <a:t> -</a:t>
            </a:r>
            <a:r>
              <a:rPr lang="ru-RU" smtClean="0"/>
              <a:t>7) долях; </a:t>
            </a:r>
            <a:r>
              <a:rPr lang="ru-RU" smtClean="0">
                <a:hlinkClick r:id="rId12" tooltip="Тычинка"/>
              </a:rPr>
              <a:t>тычинки</a:t>
            </a:r>
            <a:r>
              <a:rPr lang="ru-RU" smtClean="0"/>
              <a:t> спаялись пыльниками в головку, </a:t>
            </a:r>
            <a:r>
              <a:rPr lang="ru-RU" smtClean="0">
                <a:hlinkClick r:id="rId13" tooltip="Пыльник"/>
              </a:rPr>
              <a:t>пыльники</a:t>
            </a:r>
            <a:r>
              <a:rPr lang="ru-RU" smtClean="0"/>
              <a:t> извитые; в женском цветке развиты 3—5 </a:t>
            </a:r>
            <a:r>
              <a:rPr lang="ru-RU" smtClean="0">
                <a:hlinkClick r:id="rId14" tooltip="Стаминодий"/>
              </a:rPr>
              <a:t>стаминодиев</a:t>
            </a:r>
            <a:r>
              <a:rPr lang="ru-RU" smtClean="0"/>
              <a:t> и </a:t>
            </a:r>
            <a:r>
              <a:rPr lang="ru-RU" smtClean="0">
                <a:hlinkClick r:id="rId15" tooltip="Пестик"/>
              </a:rPr>
              <a:t>пестик</a:t>
            </a:r>
            <a:r>
              <a:rPr lang="ru-RU" smtClean="0"/>
              <a:t>, с толстым коротким </a:t>
            </a:r>
            <a:r>
              <a:rPr lang="ru-RU" smtClean="0">
                <a:hlinkClick r:id="rId15" tooltip="Пестик"/>
              </a:rPr>
              <a:t>столбиком</a:t>
            </a:r>
            <a:r>
              <a:rPr lang="ru-RU" smtClean="0"/>
              <a:t>, с трёх- или пятилопастным </a:t>
            </a:r>
            <a:r>
              <a:rPr lang="ru-RU" smtClean="0">
                <a:hlinkClick r:id="rId15" tooltip="Пестик"/>
              </a:rPr>
              <a:t>рыльцем</a:t>
            </a:r>
            <a:r>
              <a:rPr lang="ru-RU" smtClean="0"/>
              <a:t> и с нижней, 3—5-гнёздной многосемянной </a:t>
            </a:r>
            <a:r>
              <a:rPr lang="ru-RU" smtClean="0">
                <a:hlinkClick r:id="rId16" tooltip="Завязь"/>
              </a:rPr>
              <a:t>завязью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u="sng" smtClean="0"/>
              <a:t>Плод</a:t>
            </a:r>
            <a:r>
              <a:rPr lang="ru-RU" smtClean="0"/>
              <a:t> — </a:t>
            </a:r>
            <a:r>
              <a:rPr lang="ru-RU" u="sng" smtClean="0"/>
              <a:t>тыквина</a:t>
            </a:r>
            <a:r>
              <a:rPr lang="ru-RU" smtClean="0"/>
              <a:t>, обыкновенно с твёрдым внешним слоем (корой) и с многочисленными сплюснутыми, обрамлёнными толстым вздутием </a:t>
            </a:r>
            <a:r>
              <a:rPr lang="ru-RU" u="sng" smtClean="0"/>
              <a:t>семенами</a:t>
            </a:r>
            <a:r>
              <a:rPr lang="ru-RU" smtClean="0"/>
              <a:t>, без </a:t>
            </a:r>
            <a:r>
              <a:rPr lang="ru-RU" u="sng" smtClean="0"/>
              <a:t>белка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1F7C9-3A31-4545-86D7-3F464491AB3C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Тыкву начали выращивать в Северной Америке 5 тысяч лет назад. Первые американские поселенцы вырезали верх у тыквы, удаляли семечки, наполняли внутренность </a:t>
            </a:r>
            <a:r>
              <a:rPr lang="ru-RU" u="sng" smtClean="0">
                <a:hlinkClick r:id="rId3"/>
              </a:rPr>
              <a:t>молоком</a:t>
            </a:r>
            <a:r>
              <a:rPr lang="ru-RU" smtClean="0"/>
              <a:t>, специями и </a:t>
            </a:r>
            <a:r>
              <a:rPr lang="ru-RU" u="sng" smtClean="0">
                <a:hlinkClick r:id="rId4"/>
              </a:rPr>
              <a:t>мёдом</a:t>
            </a:r>
            <a:r>
              <a:rPr lang="ru-RU" smtClean="0"/>
              <a:t>, потом запекали тыкву в горячей золе, а индейцы жарили ломтики тыквы на костре, а из полосок вяленой тыквы делали коврики. Несмотря на то, что на 90% тыква состоит из воды, это хороший источник </a:t>
            </a:r>
            <a:r>
              <a:rPr lang="ru-RU" u="sng" smtClean="0">
                <a:hlinkClick r:id="rId5"/>
              </a:rPr>
              <a:t>каротина</a:t>
            </a:r>
            <a:r>
              <a:rPr lang="ru-RU" smtClean="0"/>
              <a:t>, витаминов, что особенно должны иметь в виду люди, страдающие сердечно-сосудистыми заболеваниями.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Тыква — это своего рода природный витаминно-минеральный комплекс. Чемпионом среди витаминов, содержащихся в тыкве, является </a:t>
            </a:r>
            <a:r>
              <a:rPr lang="ru-RU" u="sng" smtClean="0">
                <a:hlinkClick r:id="rId5"/>
              </a:rPr>
              <a:t>бета-каротин</a:t>
            </a:r>
            <a:r>
              <a:rPr lang="ru-RU" smtClean="0"/>
              <a:t>, тыква богата витаминами </a:t>
            </a:r>
            <a:r>
              <a:rPr lang="ru-RU" u="sng" smtClean="0">
                <a:hlinkClick r:id="rId6"/>
              </a:rPr>
              <a:t>С</a:t>
            </a:r>
            <a:r>
              <a:rPr lang="ru-RU" smtClean="0"/>
              <a:t>, </a:t>
            </a:r>
            <a:r>
              <a:rPr lang="ru-RU" u="sng" smtClean="0">
                <a:hlinkClick r:id="rId7"/>
              </a:rPr>
              <a:t>Е</a:t>
            </a:r>
            <a:r>
              <a:rPr lang="ru-RU" smtClean="0"/>
              <a:t>, </a:t>
            </a:r>
            <a:r>
              <a:rPr lang="ru-RU" u="sng" smtClean="0">
                <a:hlinkClick r:id="rId8"/>
              </a:rPr>
              <a:t>В1</a:t>
            </a:r>
            <a:r>
              <a:rPr lang="ru-RU" smtClean="0"/>
              <a:t>, </a:t>
            </a:r>
            <a:r>
              <a:rPr lang="ru-RU" u="sng" smtClean="0">
                <a:hlinkClick r:id="rId9"/>
              </a:rPr>
              <a:t>В2</a:t>
            </a:r>
            <a:r>
              <a:rPr lang="ru-RU" smtClean="0"/>
              <a:t>, </a:t>
            </a:r>
            <a:r>
              <a:rPr lang="ru-RU" u="sng" smtClean="0">
                <a:hlinkClick r:id="rId10"/>
              </a:rPr>
              <a:t>РР</a:t>
            </a:r>
            <a:r>
              <a:rPr lang="ru-RU" smtClean="0"/>
              <a:t>. В ней много </a:t>
            </a:r>
            <a:r>
              <a:rPr lang="ru-RU" u="sng" smtClean="0">
                <a:hlinkClick r:id="rId11"/>
              </a:rPr>
              <a:t>калия</a:t>
            </a:r>
            <a:r>
              <a:rPr lang="ru-RU" smtClean="0"/>
              <a:t>, </a:t>
            </a:r>
            <a:r>
              <a:rPr lang="ru-RU" u="sng" smtClean="0">
                <a:hlinkClick r:id="rId12"/>
              </a:rPr>
              <a:t>кальция</a:t>
            </a:r>
            <a:r>
              <a:rPr lang="ru-RU" smtClean="0"/>
              <a:t>, </a:t>
            </a:r>
            <a:r>
              <a:rPr lang="ru-RU" u="sng" smtClean="0">
                <a:hlinkClick r:id="rId13"/>
              </a:rPr>
              <a:t>железа</a:t>
            </a:r>
            <a:r>
              <a:rPr lang="ru-RU" smtClean="0"/>
              <a:t>, </a:t>
            </a:r>
            <a:r>
              <a:rPr lang="ru-RU" u="sng" smtClean="0">
                <a:hlinkClick r:id="rId14"/>
              </a:rPr>
              <a:t>магния</a:t>
            </a:r>
            <a:r>
              <a:rPr lang="ru-RU" smtClean="0"/>
              <a:t>, </a:t>
            </a:r>
            <a:r>
              <a:rPr lang="ru-RU" u="sng" smtClean="0">
                <a:hlinkClick r:id="rId15"/>
              </a:rPr>
              <a:t>меди</a:t>
            </a:r>
            <a:r>
              <a:rPr lang="ru-RU" smtClean="0"/>
              <a:t>, </a:t>
            </a:r>
            <a:r>
              <a:rPr lang="ru-RU" u="sng" smtClean="0">
                <a:hlinkClick r:id="rId16"/>
              </a:rPr>
              <a:t>цинка</a:t>
            </a:r>
            <a:r>
              <a:rPr lang="ru-RU" smtClean="0"/>
              <a:t>, </a:t>
            </a:r>
            <a:r>
              <a:rPr lang="ru-RU" u="sng" smtClean="0">
                <a:hlinkClick r:id="rId17"/>
              </a:rPr>
              <a:t>кобальта</a:t>
            </a:r>
            <a:r>
              <a:rPr lang="ru-RU" smtClean="0"/>
              <a:t>, кремния, </a:t>
            </a:r>
            <a:r>
              <a:rPr lang="ru-RU" u="sng" smtClean="0">
                <a:hlinkClick r:id="rId18"/>
              </a:rPr>
              <a:t>фтора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CB290-4174-4F43-9618-C0BEB3B52C01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Полезные свойства тыквы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Тыква — одно из лучших мочегонных растений. В ней содержатся соли калия, кальция, магния, железа, сахара, витамины С, В , В2, РР, каротин, белок, клетчатка. Из тыквы выделено вещество, подавляющее рост туберкулезной палочки. Мякоть плодов тыквы улучшает работу желудочно-кишечного тракта, усиливая его моторику, выводит из организма лишнюю воду, шлаки и холестерин, обладает ощелачивающим эффектом. Тыква незаменима в лечебном питании при атеросклерозе, болезнях кишечника, желчного пузыря, при подагре, запорах, сахарном диабете. Мякоть тыквы считают эффективным противорвотным средством для беременных. В тыкве помимо витаминов С, РР, D, E, F и группы В имеется редкий витамин Т, ускоряющий обменные процессы в организме. Богата тыква и провитамином А, который способствует укреплению иммунитета, замедляет процессы старения и позволяет дольше сохранить здоровье и молодость. Более того, тыква считается лучшим овощем для диетического питания. 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EFDE4-BE05-4439-999E-1BD9CB3E5227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Королева овощей, символ изобилия и процветания, царица осени или просто тыква.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3A236-F0A3-45B2-A77C-EC48709622E7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Использование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Съедобные сорта тыквы (в отличие от декоративных) употребляются в пищу после обработки: тыква варёная, печеная и т. д. Такая тыква очень хорошо усваивается организмом и широко применяется даже для детского и диетического питания. Также хорошо используется для салатов и гарниров. Неразделанные тыквы долго сохраняются, поэтому с древних времен используются в хозяйствах.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Известно множество старинных блюд русской кухни, включающих тыкву. Шарль Перро в XVII веке в своей сказке «Золушка» придумал сделать карету из тыквы как из продукта, который всегда есть на кухне даже у самых бедных.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7120E-B7A3-4F4F-860F-578DB5B3935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Сок тыквы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Сок тыквы - прекрасный антиоксидант, богатый витаминами, минералами, аминокислотами. С добавлением чеснока сок помогает справиться с простудными заболеваниями, кишечной инфекцией, ангиной. Кроме того, свежий сок тыквы хорошо пить при хронических запорах, воспалениях мочевыделительной системы, почечной недостаточности, геморрое и нервных расстройствах. Тыква прекрасно выводит из организма соли и воды и при этом не раздражает почечную ткань. Отвар из мякоти тыквы с медом рекомендуется пить перед сном по одной трети стакана как успокаивающее средство при бессоннице. 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B8D37-EF2F-4ADE-9766-652705D7CE6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" y="2984"/>
                      <a:ext cx="975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6"/>
                      <a:ext cx="1675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2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0" y="960"/>
                      <a:ext cx="110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6"/>
                      <a:ext cx="106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20" y="146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23"/>
                      <a:ext cx="123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8" y="938"/>
                      <a:ext cx="1062" cy="1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5" y="912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0"/>
                      <a:ext cx="621" cy="4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7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6"/>
                      <a:ext cx="1595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2"/>
                      <a:ext cx="1710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7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6" y="2423"/>
                      <a:ext cx="172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2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7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4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7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7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0790-80B9-4F0B-95CD-403E8FBF3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0530-82D4-409A-A438-A271BB76A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0580-F0A0-4E7E-B81C-ADFD227A7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FF94-2523-4BF6-98CC-C8E34EF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A017-4EA9-4287-9BA8-4CDD4867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626C-3045-44E3-A70B-2AB9631E6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4260-CE87-4811-B392-790A14515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7E72-C21B-4940-BC10-EDE90127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D4ED-7619-4A04-883A-B2F2F2489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E291-F22B-48A7-A819-5623597D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6075-3F6F-491E-9689-8E7B9A60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861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861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86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862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62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86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86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86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86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86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86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86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86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86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86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86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86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86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86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86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86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86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86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86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86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86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86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6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86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86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86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6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87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87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87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87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87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87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87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87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87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687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74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7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7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7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9EEA5F-1C67-4E0B-B240-C704EF3D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med" advClick="0" advTm="10000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3;&#1080;&#1085;&#1076;&#1072;&#1090;\&#1091;&#1088;&#1086;&#1082;&#1080;\&#1040;&#1085;&#1075;&#1083;&#1080;&#1081;&#1089;&#1082;&#1080;&#1081;\&#1074;&#1085;&#1077;&#1082;&#1083;&#1072;&#1089;&#1089;&#1085;&#1086;&#1077;%20&#1087;&#1086;%20&#1072;&#1085;&#1075;&#1083;&#1080;&#1081;&#1089;&#1082;&#1086;&#1084;&#1091;\&#1061;&#1077;&#1083;&#1083;&#1091;&#1080;&#1085;%20&#1084;&#1086;&#1081;\&#1084;&#1091;&#1079;&#1099;&#1082;&#1072;\Dj%20Antonio-Halloween%20Dj%20talyk%20remix%20201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9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png"/><Relationship Id="rId9" Type="http://schemas.openxmlformats.org/officeDocument/2006/relationships/image" Target="../media/image100.jpeg"/><Relationship Id="rId1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Relationship Id="rId14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http://cool-halloween.narod.ru/pumpkin/03.gif" TargetMode="External"/><Relationship Id="rId3" Type="http://schemas.openxmlformats.org/officeDocument/2006/relationships/image" Target="../media/image119.gif"/><Relationship Id="rId7" Type="http://schemas.openxmlformats.org/officeDocument/2006/relationships/image" Target="../media/image121.gif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cool-halloween.narod.ru/pumpkin/01.gif" TargetMode="External"/><Relationship Id="rId5" Type="http://schemas.openxmlformats.org/officeDocument/2006/relationships/image" Target="../media/image120.gif"/><Relationship Id="rId4" Type="http://schemas.openxmlformats.org/officeDocument/2006/relationships/image" Target="http://cool-halloween.narod.ru/pumpkin/02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716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"HELLOWEEN"</a:t>
            </a:r>
            <a:endParaRPr lang="ru-RU" sz="2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5" name="Picture 8" descr="candy1-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4191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j Antonio-Halloween Dj talyk remix 20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_68f933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288" y="404813"/>
            <a:ext cx="50307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Символом праздника для многих ирландцев является горящая свеча, которая традиционно размещалась на восточном окне и горела до окончания праздника.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4149725"/>
            <a:ext cx="51847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этот вечер в семьях часто вспоминается легенда о бронзовой голове, которая отражает древний кельтский обычай охоты за головами своих врагов, </a:t>
            </a:r>
          </a:p>
          <a:p>
            <a:pPr algn="ctr">
              <a:defRPr/>
            </a:pPr>
            <a:r>
              <a:rPr lang="ru-RU" sz="2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которыми впоследствии </a:t>
            </a:r>
          </a:p>
          <a:p>
            <a:pPr algn="ctr">
              <a:defRPr/>
            </a:pPr>
            <a:r>
              <a:rPr lang="ru-RU" sz="2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украшали усыпальницы.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allowee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23850" y="365125"/>
            <a:ext cx="43449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В США свечи для </a:t>
            </a:r>
            <a:r>
              <a:rPr lang="ru-RU" sz="2000" b="1" dirty="0" err="1">
                <a:solidFill>
                  <a:schemeClr val="tx2"/>
                </a:solidFill>
                <a:latin typeface="Book Antiqua" pitchFamily="18" charset="0"/>
              </a:rPr>
              <a:t>Хеллоуина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 традиционно окрашены в оранжевый, фиолетовый, </a:t>
            </a:r>
            <a:r>
              <a:rPr lang="ru-RU" sz="2000" b="1" dirty="0" err="1">
                <a:solidFill>
                  <a:schemeClr val="tx2"/>
                </a:solidFill>
                <a:latin typeface="Book Antiqua" pitchFamily="18" charset="0"/>
              </a:rPr>
              <a:t>розовый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 или чёрный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цвета и при этом ароматизированы корицей или другими специями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Чиндат\фото\2012\Хеллоуин\IMAG0673.jpg"/>
          <p:cNvPicPr>
            <a:picLocks noChangeAspect="1" noChangeArrowheads="1"/>
          </p:cNvPicPr>
          <p:nvPr/>
        </p:nvPicPr>
        <p:blipFill>
          <a:blip r:embed="rId2" cstate="print"/>
          <a:srcRect l="4687" r="10938"/>
          <a:stretch>
            <a:fillRect/>
          </a:stretch>
        </p:blipFill>
        <p:spPr bwMode="auto">
          <a:xfrm>
            <a:off x="0" y="0"/>
            <a:ext cx="9666088" cy="6858000"/>
          </a:xfrm>
          <a:prstGeom prst="rect">
            <a:avLst/>
          </a:prstGeom>
          <a:noFill/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52400" y="4485253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entury Schoolbook" pitchFamily="18" charset="0"/>
              </a:rPr>
              <a:t>Традиционные игры в </a:t>
            </a:r>
            <a:r>
              <a:rPr lang="ru-RU" sz="2800" b="1" i="1" dirty="0" err="1">
                <a:solidFill>
                  <a:schemeClr val="bg1"/>
                </a:solidFill>
                <a:latin typeface="Century Schoolbook" pitchFamily="18" charset="0"/>
              </a:rPr>
              <a:t>Хэллоуинскую</a:t>
            </a:r>
            <a:r>
              <a:rPr lang="ru-RU" sz="2800" b="1" i="1" dirty="0">
                <a:solidFill>
                  <a:schemeClr val="bg1"/>
                </a:solidFill>
                <a:latin typeface="Century Schoolbook" pitchFamily="18" charset="0"/>
              </a:rPr>
              <a:t> ночь очень необычные и веселые, например, достать яблоко из ведра с водой без </a:t>
            </a:r>
            <a:r>
              <a:rPr lang="ru-RU" sz="2800" b="1" i="1" dirty="0" err="1">
                <a:solidFill>
                  <a:schemeClr val="bg1"/>
                </a:solidFill>
                <a:latin typeface="Century Schoolbook" pitchFamily="18" charset="0"/>
              </a:rPr>
              <a:t>задействования</a:t>
            </a:r>
            <a:r>
              <a:rPr lang="ru-RU" sz="2800" b="1" i="1" dirty="0">
                <a:solidFill>
                  <a:schemeClr val="bg1"/>
                </a:solidFill>
                <a:latin typeface="Century Schoolbook" pitchFamily="18" charset="0"/>
              </a:rPr>
              <a:t> рук, </a:t>
            </a:r>
            <a:r>
              <a:rPr lang="ru-RU" sz="2800" b="1" i="1" dirty="0" smtClean="0">
                <a:solidFill>
                  <a:schemeClr val="bg1"/>
                </a:solidFill>
                <a:latin typeface="Century Schoolbook" pitchFamily="18" charset="0"/>
              </a:rPr>
              <a:t>…</a:t>
            </a:r>
            <a:endParaRPr lang="ru-RU" sz="2800" b="1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Чиндат\фото\2012\Хеллоуин\IMAG0693.jpg"/>
          <p:cNvPicPr>
            <a:picLocks noChangeAspect="1" noChangeArrowheads="1"/>
          </p:cNvPicPr>
          <p:nvPr/>
        </p:nvPicPr>
        <p:blipFill>
          <a:blip r:embed="rId2" cstate="print"/>
          <a:srcRect l="17188" r="4536" b="1713"/>
          <a:stretch>
            <a:fillRect/>
          </a:stretch>
        </p:blipFill>
        <p:spPr bwMode="auto">
          <a:xfrm>
            <a:off x="0" y="0"/>
            <a:ext cx="9144000" cy="68732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2286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Schoolbook" pitchFamily="18" charset="0"/>
              </a:rPr>
              <a:t>…или </a:t>
            </a:r>
            <a:r>
              <a:rPr lang="ru-RU" sz="3200" b="1" i="1" dirty="0" smtClean="0">
                <a:solidFill>
                  <a:schemeClr val="bg1"/>
                </a:solidFill>
                <a:latin typeface="Century Schoolbook" pitchFamily="18" charset="0"/>
              </a:rPr>
              <a:t>попытаться достать из миски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Schoolbook" pitchFamily="18" charset="0"/>
              </a:rPr>
              <a:t>с мукой монетку.</a:t>
            </a:r>
            <a:endParaRPr lang="ru-RU" sz="3200" b="1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_4bd9bbf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1550" y="465138"/>
            <a:ext cx="70580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Девушки в эту ночь занимаются гаданием: </a:t>
            </a:r>
            <a:endParaRPr lang="en-US" sz="2200" b="1" i="1">
              <a:solidFill>
                <a:srgbClr val="FFFFFF"/>
              </a:solidFill>
              <a:latin typeface="Book Antiqua" pitchFamily="18" charset="0"/>
            </a:endParaRPr>
          </a:p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они бросают в костер камешки и орешки и смотрят, какой рисунок оставит </a:t>
            </a:r>
            <a:endParaRPr lang="en-US" sz="2200" b="1" i="1">
              <a:solidFill>
                <a:srgbClr val="FFFFFF"/>
              </a:solidFill>
              <a:latin typeface="Book Antiqua" pitchFamily="18" charset="0"/>
            </a:endParaRPr>
          </a:p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огонь на их поверхности. </a:t>
            </a:r>
            <a:endParaRPr lang="en-US" sz="2200" b="1" i="1">
              <a:solidFill>
                <a:srgbClr val="FFFFFF"/>
              </a:solidFill>
              <a:latin typeface="Book Antiqua" pitchFamily="18" charset="0"/>
            </a:endParaRPr>
          </a:p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По нему и определяют будущее.</a:t>
            </a:r>
            <a:r>
              <a:rPr lang="ru-RU" sz="2000" b="1" i="1">
                <a:solidFill>
                  <a:srgbClr val="FFFFFF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_3761166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0" y="1008063"/>
            <a:ext cx="42195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Всю ночь горят костры, улицы освещаются тыквенными фонариками - и все это для того, чтобы прогнать ведьм. </a:t>
            </a: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550" y="5013325"/>
            <a:ext cx="41544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FFFFFF"/>
                </a:solidFill>
                <a:latin typeface="Book Antiqua" pitchFamily="18" charset="0"/>
              </a:rPr>
              <a:t>Сидя у камина при свете свечи, маленькие англичане рассказывают страшные истории и жарят каштаны.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http://www.glitterjoy.com/comments/halloween/trick-or-treat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57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0"/>
            <a:ext cx="73914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60"/>
          <p:cNvGrpSpPr>
            <a:grpSpLocks/>
          </p:cNvGrpSpPr>
          <p:nvPr/>
        </p:nvGrpSpPr>
        <p:grpSpPr bwMode="auto">
          <a:xfrm>
            <a:off x="762000" y="533400"/>
            <a:ext cx="2309813" cy="3409950"/>
            <a:chOff x="3201" y="1452"/>
            <a:chExt cx="1853" cy="2184"/>
          </a:xfrm>
        </p:grpSpPr>
        <p:sp>
          <p:nvSpPr>
            <p:cNvPr id="19461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201" y="1452"/>
              <a:ext cx="1853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" name="Freeform 47"/>
            <p:cNvSpPr>
              <a:spLocks/>
            </p:cNvSpPr>
            <p:nvPr/>
          </p:nvSpPr>
          <p:spPr bwMode="auto">
            <a:xfrm>
              <a:off x="3295" y="1507"/>
              <a:ext cx="1759" cy="2129"/>
            </a:xfrm>
            <a:custGeom>
              <a:avLst/>
              <a:gdLst>
                <a:gd name="T0" fmla="*/ 606 w 3518"/>
                <a:gd name="T1" fmla="*/ 141 h 4258"/>
                <a:gd name="T2" fmla="*/ 478 w 3518"/>
                <a:gd name="T3" fmla="*/ 182 h 4258"/>
                <a:gd name="T4" fmla="*/ 360 w 3518"/>
                <a:gd name="T5" fmla="*/ 365 h 4258"/>
                <a:gd name="T6" fmla="*/ 252 w 3518"/>
                <a:gd name="T7" fmla="*/ 544 h 4258"/>
                <a:gd name="T8" fmla="*/ 83 w 3518"/>
                <a:gd name="T9" fmla="*/ 724 h 4258"/>
                <a:gd name="T10" fmla="*/ 6 w 3518"/>
                <a:gd name="T11" fmla="*/ 885 h 4258"/>
                <a:gd name="T12" fmla="*/ 25 w 3518"/>
                <a:gd name="T13" fmla="*/ 1003 h 4258"/>
                <a:gd name="T14" fmla="*/ 147 w 3518"/>
                <a:gd name="T15" fmla="*/ 840 h 4258"/>
                <a:gd name="T16" fmla="*/ 124 w 3518"/>
                <a:gd name="T17" fmla="*/ 959 h 4258"/>
                <a:gd name="T18" fmla="*/ 103 w 3518"/>
                <a:gd name="T19" fmla="*/ 1133 h 4258"/>
                <a:gd name="T20" fmla="*/ 213 w 3518"/>
                <a:gd name="T21" fmla="*/ 1214 h 4258"/>
                <a:gd name="T22" fmla="*/ 286 w 3518"/>
                <a:gd name="T23" fmla="*/ 1083 h 4258"/>
                <a:gd name="T24" fmla="*/ 407 w 3518"/>
                <a:gd name="T25" fmla="*/ 992 h 4258"/>
                <a:gd name="T26" fmla="*/ 377 w 3518"/>
                <a:gd name="T27" fmla="*/ 1138 h 4258"/>
                <a:gd name="T28" fmla="*/ 478 w 3518"/>
                <a:gd name="T29" fmla="*/ 1117 h 4258"/>
                <a:gd name="T30" fmla="*/ 470 w 3518"/>
                <a:gd name="T31" fmla="*/ 1263 h 4258"/>
                <a:gd name="T32" fmla="*/ 529 w 3518"/>
                <a:gd name="T33" fmla="*/ 1415 h 4258"/>
                <a:gd name="T34" fmla="*/ 545 w 3518"/>
                <a:gd name="T35" fmla="*/ 1545 h 4258"/>
                <a:gd name="T36" fmla="*/ 404 w 3518"/>
                <a:gd name="T37" fmla="*/ 1658 h 4258"/>
                <a:gd name="T38" fmla="*/ 238 w 3518"/>
                <a:gd name="T39" fmla="*/ 1797 h 4258"/>
                <a:gd name="T40" fmla="*/ 219 w 3518"/>
                <a:gd name="T41" fmla="*/ 1960 h 4258"/>
                <a:gd name="T42" fmla="*/ 318 w 3518"/>
                <a:gd name="T43" fmla="*/ 2105 h 4258"/>
                <a:gd name="T44" fmla="*/ 465 w 3518"/>
                <a:gd name="T45" fmla="*/ 2102 h 4258"/>
                <a:gd name="T46" fmla="*/ 357 w 3518"/>
                <a:gd name="T47" fmla="*/ 2045 h 4258"/>
                <a:gd name="T48" fmla="*/ 354 w 3518"/>
                <a:gd name="T49" fmla="*/ 1899 h 4258"/>
                <a:gd name="T50" fmla="*/ 503 w 3518"/>
                <a:gd name="T51" fmla="*/ 1885 h 4258"/>
                <a:gd name="T52" fmla="*/ 675 w 3518"/>
                <a:gd name="T53" fmla="*/ 1855 h 4258"/>
                <a:gd name="T54" fmla="*/ 877 w 3518"/>
                <a:gd name="T55" fmla="*/ 1736 h 4258"/>
                <a:gd name="T56" fmla="*/ 1010 w 3518"/>
                <a:gd name="T57" fmla="*/ 1609 h 4258"/>
                <a:gd name="T58" fmla="*/ 1101 w 3518"/>
                <a:gd name="T59" fmla="*/ 1448 h 4258"/>
                <a:gd name="T60" fmla="*/ 1156 w 3518"/>
                <a:gd name="T61" fmla="*/ 1310 h 4258"/>
                <a:gd name="T62" fmla="*/ 1209 w 3518"/>
                <a:gd name="T63" fmla="*/ 1177 h 4258"/>
                <a:gd name="T64" fmla="*/ 1287 w 3518"/>
                <a:gd name="T65" fmla="*/ 1175 h 4258"/>
                <a:gd name="T66" fmla="*/ 1406 w 3518"/>
                <a:gd name="T67" fmla="*/ 1327 h 4258"/>
                <a:gd name="T68" fmla="*/ 1561 w 3518"/>
                <a:gd name="T69" fmla="*/ 1211 h 4258"/>
                <a:gd name="T70" fmla="*/ 1580 w 3518"/>
                <a:gd name="T71" fmla="*/ 1053 h 4258"/>
                <a:gd name="T72" fmla="*/ 1729 w 3518"/>
                <a:gd name="T73" fmla="*/ 1062 h 4258"/>
                <a:gd name="T74" fmla="*/ 1756 w 3518"/>
                <a:gd name="T75" fmla="*/ 895 h 4258"/>
                <a:gd name="T76" fmla="*/ 1756 w 3518"/>
                <a:gd name="T77" fmla="*/ 733 h 4258"/>
                <a:gd name="T78" fmla="*/ 1735 w 3518"/>
                <a:gd name="T79" fmla="*/ 547 h 4258"/>
                <a:gd name="T80" fmla="*/ 1701 w 3518"/>
                <a:gd name="T81" fmla="*/ 390 h 4258"/>
                <a:gd name="T82" fmla="*/ 1588 w 3518"/>
                <a:gd name="T83" fmla="*/ 263 h 4258"/>
                <a:gd name="T84" fmla="*/ 1530 w 3518"/>
                <a:gd name="T85" fmla="*/ 342 h 4258"/>
                <a:gd name="T86" fmla="*/ 1485 w 3518"/>
                <a:gd name="T87" fmla="*/ 462 h 4258"/>
                <a:gd name="T88" fmla="*/ 1491 w 3518"/>
                <a:gd name="T89" fmla="*/ 597 h 4258"/>
                <a:gd name="T90" fmla="*/ 1361 w 3518"/>
                <a:gd name="T91" fmla="*/ 644 h 4258"/>
                <a:gd name="T92" fmla="*/ 1314 w 3518"/>
                <a:gd name="T93" fmla="*/ 494 h 4258"/>
                <a:gd name="T94" fmla="*/ 1317 w 3518"/>
                <a:gd name="T95" fmla="*/ 340 h 4258"/>
                <a:gd name="T96" fmla="*/ 1317 w 3518"/>
                <a:gd name="T97" fmla="*/ 196 h 4258"/>
                <a:gd name="T98" fmla="*/ 1256 w 3518"/>
                <a:gd name="T99" fmla="*/ 38 h 4258"/>
                <a:gd name="T100" fmla="*/ 1198 w 3518"/>
                <a:gd name="T101" fmla="*/ 223 h 4258"/>
                <a:gd name="T102" fmla="*/ 1154 w 3518"/>
                <a:gd name="T103" fmla="*/ 392 h 4258"/>
                <a:gd name="T104" fmla="*/ 1242 w 3518"/>
                <a:gd name="T105" fmla="*/ 547 h 4258"/>
                <a:gd name="T106" fmla="*/ 1154 w 3518"/>
                <a:gd name="T107" fmla="*/ 614 h 4258"/>
                <a:gd name="T108" fmla="*/ 1040 w 3518"/>
                <a:gd name="T109" fmla="*/ 544 h 4258"/>
                <a:gd name="T110" fmla="*/ 891 w 3518"/>
                <a:gd name="T111" fmla="*/ 550 h 4258"/>
                <a:gd name="T112" fmla="*/ 526 w 3518"/>
                <a:gd name="T113" fmla="*/ 561 h 4258"/>
                <a:gd name="T114" fmla="*/ 531 w 3518"/>
                <a:gd name="T115" fmla="*/ 428 h 4258"/>
                <a:gd name="T116" fmla="*/ 658 w 3518"/>
                <a:gd name="T117" fmla="*/ 342 h 4258"/>
                <a:gd name="T118" fmla="*/ 612 w 3518"/>
                <a:gd name="T119" fmla="*/ 251 h 4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18"/>
                <a:gd name="T181" fmla="*/ 0 h 4258"/>
                <a:gd name="T182" fmla="*/ 3518 w 3518"/>
                <a:gd name="T183" fmla="*/ 4258 h 4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18" h="4258">
                  <a:moveTo>
                    <a:pt x="1366" y="441"/>
                  </a:moveTo>
                  <a:lnTo>
                    <a:pt x="1366" y="437"/>
                  </a:lnTo>
                  <a:lnTo>
                    <a:pt x="1366" y="426"/>
                  </a:lnTo>
                  <a:lnTo>
                    <a:pt x="1366" y="403"/>
                  </a:lnTo>
                  <a:lnTo>
                    <a:pt x="1366" y="392"/>
                  </a:lnTo>
                  <a:lnTo>
                    <a:pt x="1356" y="365"/>
                  </a:lnTo>
                  <a:lnTo>
                    <a:pt x="1345" y="348"/>
                  </a:lnTo>
                  <a:lnTo>
                    <a:pt x="1322" y="331"/>
                  </a:lnTo>
                  <a:lnTo>
                    <a:pt x="1301" y="316"/>
                  </a:lnTo>
                  <a:lnTo>
                    <a:pt x="1284" y="304"/>
                  </a:lnTo>
                  <a:lnTo>
                    <a:pt x="1261" y="293"/>
                  </a:lnTo>
                  <a:lnTo>
                    <a:pt x="1244" y="287"/>
                  </a:lnTo>
                  <a:lnTo>
                    <a:pt x="1234" y="287"/>
                  </a:lnTo>
                  <a:lnTo>
                    <a:pt x="1211" y="282"/>
                  </a:lnTo>
                  <a:lnTo>
                    <a:pt x="1194" y="282"/>
                  </a:lnTo>
                  <a:lnTo>
                    <a:pt x="1179" y="282"/>
                  </a:lnTo>
                  <a:lnTo>
                    <a:pt x="1162" y="282"/>
                  </a:lnTo>
                  <a:lnTo>
                    <a:pt x="1145" y="282"/>
                  </a:lnTo>
                  <a:lnTo>
                    <a:pt x="1128" y="282"/>
                  </a:lnTo>
                  <a:lnTo>
                    <a:pt x="1113" y="282"/>
                  </a:lnTo>
                  <a:lnTo>
                    <a:pt x="1096" y="287"/>
                  </a:lnTo>
                  <a:lnTo>
                    <a:pt x="1073" y="293"/>
                  </a:lnTo>
                  <a:lnTo>
                    <a:pt x="1057" y="304"/>
                  </a:lnTo>
                  <a:lnTo>
                    <a:pt x="1040" y="310"/>
                  </a:lnTo>
                  <a:lnTo>
                    <a:pt x="1018" y="320"/>
                  </a:lnTo>
                  <a:lnTo>
                    <a:pt x="997" y="331"/>
                  </a:lnTo>
                  <a:lnTo>
                    <a:pt x="980" y="348"/>
                  </a:lnTo>
                  <a:lnTo>
                    <a:pt x="957" y="365"/>
                  </a:lnTo>
                  <a:lnTo>
                    <a:pt x="940" y="386"/>
                  </a:lnTo>
                  <a:lnTo>
                    <a:pt x="924" y="403"/>
                  </a:lnTo>
                  <a:lnTo>
                    <a:pt x="907" y="426"/>
                  </a:lnTo>
                  <a:lnTo>
                    <a:pt x="884" y="447"/>
                  </a:lnTo>
                  <a:lnTo>
                    <a:pt x="875" y="475"/>
                  </a:lnTo>
                  <a:lnTo>
                    <a:pt x="852" y="502"/>
                  </a:lnTo>
                  <a:lnTo>
                    <a:pt x="835" y="531"/>
                  </a:lnTo>
                  <a:lnTo>
                    <a:pt x="818" y="559"/>
                  </a:lnTo>
                  <a:lnTo>
                    <a:pt x="803" y="586"/>
                  </a:lnTo>
                  <a:lnTo>
                    <a:pt x="786" y="614"/>
                  </a:lnTo>
                  <a:lnTo>
                    <a:pt x="768" y="641"/>
                  </a:lnTo>
                  <a:lnTo>
                    <a:pt x="757" y="675"/>
                  </a:lnTo>
                  <a:lnTo>
                    <a:pt x="742" y="702"/>
                  </a:lnTo>
                  <a:lnTo>
                    <a:pt x="719" y="730"/>
                  </a:lnTo>
                  <a:lnTo>
                    <a:pt x="708" y="757"/>
                  </a:lnTo>
                  <a:lnTo>
                    <a:pt x="692" y="785"/>
                  </a:lnTo>
                  <a:lnTo>
                    <a:pt x="681" y="812"/>
                  </a:lnTo>
                  <a:lnTo>
                    <a:pt x="664" y="840"/>
                  </a:lnTo>
                  <a:lnTo>
                    <a:pt x="652" y="867"/>
                  </a:lnTo>
                  <a:lnTo>
                    <a:pt x="635" y="896"/>
                  </a:lnTo>
                  <a:lnTo>
                    <a:pt x="626" y="924"/>
                  </a:lnTo>
                  <a:lnTo>
                    <a:pt x="609" y="945"/>
                  </a:lnTo>
                  <a:lnTo>
                    <a:pt x="592" y="973"/>
                  </a:lnTo>
                  <a:lnTo>
                    <a:pt x="574" y="994"/>
                  </a:lnTo>
                  <a:lnTo>
                    <a:pt x="565" y="1023"/>
                  </a:lnTo>
                  <a:lnTo>
                    <a:pt x="542" y="1046"/>
                  </a:lnTo>
                  <a:lnTo>
                    <a:pt x="525" y="1067"/>
                  </a:lnTo>
                  <a:lnTo>
                    <a:pt x="504" y="1089"/>
                  </a:lnTo>
                  <a:lnTo>
                    <a:pt x="481" y="1110"/>
                  </a:lnTo>
                  <a:lnTo>
                    <a:pt x="453" y="1133"/>
                  </a:lnTo>
                  <a:lnTo>
                    <a:pt x="432" y="1156"/>
                  </a:lnTo>
                  <a:lnTo>
                    <a:pt x="403" y="1177"/>
                  </a:lnTo>
                  <a:lnTo>
                    <a:pt x="382" y="1205"/>
                  </a:lnTo>
                  <a:lnTo>
                    <a:pt x="354" y="1232"/>
                  </a:lnTo>
                  <a:lnTo>
                    <a:pt x="327" y="1260"/>
                  </a:lnTo>
                  <a:lnTo>
                    <a:pt x="304" y="1289"/>
                  </a:lnTo>
                  <a:lnTo>
                    <a:pt x="282" y="1316"/>
                  </a:lnTo>
                  <a:lnTo>
                    <a:pt x="255" y="1344"/>
                  </a:lnTo>
                  <a:lnTo>
                    <a:pt x="232" y="1371"/>
                  </a:lnTo>
                  <a:lnTo>
                    <a:pt x="209" y="1399"/>
                  </a:lnTo>
                  <a:lnTo>
                    <a:pt x="188" y="1426"/>
                  </a:lnTo>
                  <a:lnTo>
                    <a:pt x="166" y="1449"/>
                  </a:lnTo>
                  <a:lnTo>
                    <a:pt x="149" y="1471"/>
                  </a:lnTo>
                  <a:lnTo>
                    <a:pt x="133" y="1492"/>
                  </a:lnTo>
                  <a:lnTo>
                    <a:pt x="122" y="1515"/>
                  </a:lnTo>
                  <a:lnTo>
                    <a:pt x="99" y="1536"/>
                  </a:lnTo>
                  <a:lnTo>
                    <a:pt x="88" y="1553"/>
                  </a:lnTo>
                  <a:lnTo>
                    <a:pt x="73" y="1576"/>
                  </a:lnTo>
                  <a:lnTo>
                    <a:pt x="67" y="1597"/>
                  </a:lnTo>
                  <a:lnTo>
                    <a:pt x="55" y="1620"/>
                  </a:lnTo>
                  <a:lnTo>
                    <a:pt x="44" y="1648"/>
                  </a:lnTo>
                  <a:lnTo>
                    <a:pt x="38" y="1669"/>
                  </a:lnTo>
                  <a:lnTo>
                    <a:pt x="27" y="1698"/>
                  </a:lnTo>
                  <a:lnTo>
                    <a:pt x="23" y="1719"/>
                  </a:lnTo>
                  <a:lnTo>
                    <a:pt x="17" y="1747"/>
                  </a:lnTo>
                  <a:lnTo>
                    <a:pt x="12" y="1770"/>
                  </a:lnTo>
                  <a:lnTo>
                    <a:pt x="6" y="1791"/>
                  </a:lnTo>
                  <a:lnTo>
                    <a:pt x="0" y="1814"/>
                  </a:lnTo>
                  <a:lnTo>
                    <a:pt x="0" y="1836"/>
                  </a:lnTo>
                  <a:lnTo>
                    <a:pt x="0" y="1857"/>
                  </a:lnTo>
                  <a:lnTo>
                    <a:pt x="0" y="1880"/>
                  </a:lnTo>
                  <a:lnTo>
                    <a:pt x="0" y="1912"/>
                  </a:lnTo>
                  <a:lnTo>
                    <a:pt x="0" y="1941"/>
                  </a:lnTo>
                  <a:lnTo>
                    <a:pt x="0" y="1968"/>
                  </a:lnTo>
                  <a:lnTo>
                    <a:pt x="6" y="1985"/>
                  </a:lnTo>
                  <a:lnTo>
                    <a:pt x="6" y="2002"/>
                  </a:lnTo>
                  <a:lnTo>
                    <a:pt x="17" y="2013"/>
                  </a:lnTo>
                  <a:lnTo>
                    <a:pt x="23" y="2019"/>
                  </a:lnTo>
                  <a:lnTo>
                    <a:pt x="38" y="2019"/>
                  </a:lnTo>
                  <a:lnTo>
                    <a:pt x="50" y="2007"/>
                  </a:lnTo>
                  <a:lnTo>
                    <a:pt x="67" y="1990"/>
                  </a:lnTo>
                  <a:lnTo>
                    <a:pt x="78" y="1968"/>
                  </a:lnTo>
                  <a:lnTo>
                    <a:pt x="93" y="1947"/>
                  </a:lnTo>
                  <a:lnTo>
                    <a:pt x="105" y="1924"/>
                  </a:lnTo>
                  <a:lnTo>
                    <a:pt x="128" y="1897"/>
                  </a:lnTo>
                  <a:lnTo>
                    <a:pt x="139" y="1869"/>
                  </a:lnTo>
                  <a:lnTo>
                    <a:pt x="154" y="1852"/>
                  </a:lnTo>
                  <a:lnTo>
                    <a:pt x="171" y="1825"/>
                  </a:lnTo>
                  <a:lnTo>
                    <a:pt x="194" y="1796"/>
                  </a:lnTo>
                  <a:lnTo>
                    <a:pt x="215" y="1764"/>
                  </a:lnTo>
                  <a:lnTo>
                    <a:pt x="238" y="1736"/>
                  </a:lnTo>
                  <a:lnTo>
                    <a:pt x="261" y="1709"/>
                  </a:lnTo>
                  <a:lnTo>
                    <a:pt x="276" y="1698"/>
                  </a:lnTo>
                  <a:lnTo>
                    <a:pt x="293" y="1681"/>
                  </a:lnTo>
                  <a:lnTo>
                    <a:pt x="304" y="1681"/>
                  </a:lnTo>
                  <a:lnTo>
                    <a:pt x="316" y="1692"/>
                  </a:lnTo>
                  <a:lnTo>
                    <a:pt x="322" y="1715"/>
                  </a:lnTo>
                  <a:lnTo>
                    <a:pt x="316" y="1724"/>
                  </a:lnTo>
                  <a:lnTo>
                    <a:pt x="316" y="1741"/>
                  </a:lnTo>
                  <a:lnTo>
                    <a:pt x="310" y="1758"/>
                  </a:lnTo>
                  <a:lnTo>
                    <a:pt x="304" y="1779"/>
                  </a:lnTo>
                  <a:lnTo>
                    <a:pt x="299" y="1785"/>
                  </a:lnTo>
                  <a:lnTo>
                    <a:pt x="293" y="1802"/>
                  </a:lnTo>
                  <a:lnTo>
                    <a:pt x="282" y="1819"/>
                  </a:lnTo>
                  <a:lnTo>
                    <a:pt x="276" y="1840"/>
                  </a:lnTo>
                  <a:lnTo>
                    <a:pt x="266" y="1863"/>
                  </a:lnTo>
                  <a:lnTo>
                    <a:pt x="261" y="1892"/>
                  </a:lnTo>
                  <a:lnTo>
                    <a:pt x="249" y="1918"/>
                  </a:lnTo>
                  <a:lnTo>
                    <a:pt x="244" y="1947"/>
                  </a:lnTo>
                  <a:lnTo>
                    <a:pt x="232" y="1973"/>
                  </a:lnTo>
                  <a:lnTo>
                    <a:pt x="221" y="2002"/>
                  </a:lnTo>
                  <a:lnTo>
                    <a:pt x="215" y="2028"/>
                  </a:lnTo>
                  <a:lnTo>
                    <a:pt x="209" y="2063"/>
                  </a:lnTo>
                  <a:lnTo>
                    <a:pt x="206" y="2084"/>
                  </a:lnTo>
                  <a:lnTo>
                    <a:pt x="206" y="2112"/>
                  </a:lnTo>
                  <a:lnTo>
                    <a:pt x="206" y="2135"/>
                  </a:lnTo>
                  <a:lnTo>
                    <a:pt x="206" y="2161"/>
                  </a:lnTo>
                  <a:lnTo>
                    <a:pt x="200" y="2179"/>
                  </a:lnTo>
                  <a:lnTo>
                    <a:pt x="200" y="2196"/>
                  </a:lnTo>
                  <a:lnTo>
                    <a:pt x="200" y="2217"/>
                  </a:lnTo>
                  <a:lnTo>
                    <a:pt x="206" y="2234"/>
                  </a:lnTo>
                  <a:lnTo>
                    <a:pt x="206" y="2266"/>
                  </a:lnTo>
                  <a:lnTo>
                    <a:pt x="215" y="2300"/>
                  </a:lnTo>
                  <a:lnTo>
                    <a:pt x="221" y="2327"/>
                  </a:lnTo>
                  <a:lnTo>
                    <a:pt x="238" y="2355"/>
                  </a:lnTo>
                  <a:lnTo>
                    <a:pt x="249" y="2378"/>
                  </a:lnTo>
                  <a:lnTo>
                    <a:pt x="266" y="2405"/>
                  </a:lnTo>
                  <a:lnTo>
                    <a:pt x="276" y="2416"/>
                  </a:lnTo>
                  <a:lnTo>
                    <a:pt x="293" y="2439"/>
                  </a:lnTo>
                  <a:lnTo>
                    <a:pt x="304" y="2454"/>
                  </a:lnTo>
                  <a:lnTo>
                    <a:pt x="322" y="2466"/>
                  </a:lnTo>
                  <a:lnTo>
                    <a:pt x="348" y="2471"/>
                  </a:lnTo>
                  <a:lnTo>
                    <a:pt x="377" y="2471"/>
                  </a:lnTo>
                  <a:lnTo>
                    <a:pt x="388" y="2460"/>
                  </a:lnTo>
                  <a:lnTo>
                    <a:pt x="409" y="2445"/>
                  </a:lnTo>
                  <a:lnTo>
                    <a:pt x="426" y="2428"/>
                  </a:lnTo>
                  <a:lnTo>
                    <a:pt x="443" y="2405"/>
                  </a:lnTo>
                  <a:lnTo>
                    <a:pt x="459" y="2384"/>
                  </a:lnTo>
                  <a:lnTo>
                    <a:pt x="470" y="2355"/>
                  </a:lnTo>
                  <a:lnTo>
                    <a:pt x="481" y="2333"/>
                  </a:lnTo>
                  <a:lnTo>
                    <a:pt x="493" y="2317"/>
                  </a:lnTo>
                  <a:lnTo>
                    <a:pt x="493" y="2300"/>
                  </a:lnTo>
                  <a:lnTo>
                    <a:pt x="498" y="2289"/>
                  </a:lnTo>
                  <a:lnTo>
                    <a:pt x="504" y="2272"/>
                  </a:lnTo>
                  <a:lnTo>
                    <a:pt x="514" y="2256"/>
                  </a:lnTo>
                  <a:lnTo>
                    <a:pt x="519" y="2239"/>
                  </a:lnTo>
                  <a:lnTo>
                    <a:pt x="531" y="2222"/>
                  </a:lnTo>
                  <a:lnTo>
                    <a:pt x="542" y="2201"/>
                  </a:lnTo>
                  <a:lnTo>
                    <a:pt x="559" y="2184"/>
                  </a:lnTo>
                  <a:lnTo>
                    <a:pt x="571" y="2167"/>
                  </a:lnTo>
                  <a:lnTo>
                    <a:pt x="580" y="2144"/>
                  </a:lnTo>
                  <a:lnTo>
                    <a:pt x="592" y="2129"/>
                  </a:lnTo>
                  <a:lnTo>
                    <a:pt x="609" y="2112"/>
                  </a:lnTo>
                  <a:lnTo>
                    <a:pt x="632" y="2084"/>
                  </a:lnTo>
                  <a:lnTo>
                    <a:pt x="652" y="2068"/>
                  </a:lnTo>
                  <a:lnTo>
                    <a:pt x="664" y="2051"/>
                  </a:lnTo>
                  <a:lnTo>
                    <a:pt x="687" y="2028"/>
                  </a:lnTo>
                  <a:lnTo>
                    <a:pt x="702" y="2013"/>
                  </a:lnTo>
                  <a:lnTo>
                    <a:pt x="730" y="1996"/>
                  </a:lnTo>
                  <a:lnTo>
                    <a:pt x="742" y="1979"/>
                  </a:lnTo>
                  <a:lnTo>
                    <a:pt x="763" y="1968"/>
                  </a:lnTo>
                  <a:lnTo>
                    <a:pt x="768" y="1958"/>
                  </a:lnTo>
                  <a:lnTo>
                    <a:pt x="774" y="1958"/>
                  </a:lnTo>
                  <a:lnTo>
                    <a:pt x="814" y="1985"/>
                  </a:lnTo>
                  <a:lnTo>
                    <a:pt x="808" y="1985"/>
                  </a:lnTo>
                  <a:lnTo>
                    <a:pt x="803" y="1996"/>
                  </a:lnTo>
                  <a:lnTo>
                    <a:pt x="797" y="2007"/>
                  </a:lnTo>
                  <a:lnTo>
                    <a:pt x="791" y="2028"/>
                  </a:lnTo>
                  <a:lnTo>
                    <a:pt x="786" y="2051"/>
                  </a:lnTo>
                  <a:lnTo>
                    <a:pt x="774" y="2080"/>
                  </a:lnTo>
                  <a:lnTo>
                    <a:pt x="763" y="2106"/>
                  </a:lnTo>
                  <a:lnTo>
                    <a:pt x="757" y="2141"/>
                  </a:lnTo>
                  <a:lnTo>
                    <a:pt x="748" y="2167"/>
                  </a:lnTo>
                  <a:lnTo>
                    <a:pt x="748" y="2196"/>
                  </a:lnTo>
                  <a:lnTo>
                    <a:pt x="742" y="2222"/>
                  </a:lnTo>
                  <a:lnTo>
                    <a:pt x="748" y="2245"/>
                  </a:lnTo>
                  <a:lnTo>
                    <a:pt x="748" y="2262"/>
                  </a:lnTo>
                  <a:lnTo>
                    <a:pt x="753" y="2277"/>
                  </a:lnTo>
                  <a:lnTo>
                    <a:pt x="757" y="2283"/>
                  </a:lnTo>
                  <a:lnTo>
                    <a:pt x="768" y="2283"/>
                  </a:lnTo>
                  <a:lnTo>
                    <a:pt x="780" y="2272"/>
                  </a:lnTo>
                  <a:lnTo>
                    <a:pt x="803" y="2256"/>
                  </a:lnTo>
                  <a:lnTo>
                    <a:pt x="829" y="2239"/>
                  </a:lnTo>
                  <a:lnTo>
                    <a:pt x="858" y="2217"/>
                  </a:lnTo>
                  <a:lnTo>
                    <a:pt x="884" y="2196"/>
                  </a:lnTo>
                  <a:lnTo>
                    <a:pt x="913" y="2179"/>
                  </a:lnTo>
                  <a:lnTo>
                    <a:pt x="936" y="2167"/>
                  </a:lnTo>
                  <a:lnTo>
                    <a:pt x="957" y="2173"/>
                  </a:lnTo>
                  <a:lnTo>
                    <a:pt x="957" y="2184"/>
                  </a:lnTo>
                  <a:lnTo>
                    <a:pt x="962" y="2205"/>
                  </a:lnTo>
                  <a:lnTo>
                    <a:pt x="957" y="2217"/>
                  </a:lnTo>
                  <a:lnTo>
                    <a:pt x="957" y="2234"/>
                  </a:lnTo>
                  <a:lnTo>
                    <a:pt x="951" y="2251"/>
                  </a:lnTo>
                  <a:lnTo>
                    <a:pt x="951" y="2272"/>
                  </a:lnTo>
                  <a:lnTo>
                    <a:pt x="945" y="2289"/>
                  </a:lnTo>
                  <a:lnTo>
                    <a:pt x="940" y="2306"/>
                  </a:lnTo>
                  <a:lnTo>
                    <a:pt x="936" y="2327"/>
                  </a:lnTo>
                  <a:lnTo>
                    <a:pt x="936" y="2355"/>
                  </a:lnTo>
                  <a:lnTo>
                    <a:pt x="936" y="2372"/>
                  </a:lnTo>
                  <a:lnTo>
                    <a:pt x="930" y="2399"/>
                  </a:lnTo>
                  <a:lnTo>
                    <a:pt x="930" y="2416"/>
                  </a:lnTo>
                  <a:lnTo>
                    <a:pt x="930" y="2439"/>
                  </a:lnTo>
                  <a:lnTo>
                    <a:pt x="930" y="2460"/>
                  </a:lnTo>
                  <a:lnTo>
                    <a:pt x="930" y="2483"/>
                  </a:lnTo>
                  <a:lnTo>
                    <a:pt x="936" y="2505"/>
                  </a:lnTo>
                  <a:lnTo>
                    <a:pt x="940" y="2526"/>
                  </a:lnTo>
                  <a:lnTo>
                    <a:pt x="940" y="2555"/>
                  </a:lnTo>
                  <a:lnTo>
                    <a:pt x="951" y="2576"/>
                  </a:lnTo>
                  <a:lnTo>
                    <a:pt x="962" y="2604"/>
                  </a:lnTo>
                  <a:lnTo>
                    <a:pt x="968" y="2631"/>
                  </a:lnTo>
                  <a:lnTo>
                    <a:pt x="980" y="2654"/>
                  </a:lnTo>
                  <a:lnTo>
                    <a:pt x="985" y="2677"/>
                  </a:lnTo>
                  <a:lnTo>
                    <a:pt x="997" y="2697"/>
                  </a:lnTo>
                  <a:lnTo>
                    <a:pt x="1006" y="2720"/>
                  </a:lnTo>
                  <a:lnTo>
                    <a:pt x="1018" y="2743"/>
                  </a:lnTo>
                  <a:lnTo>
                    <a:pt x="1023" y="2764"/>
                  </a:lnTo>
                  <a:lnTo>
                    <a:pt x="1035" y="2781"/>
                  </a:lnTo>
                  <a:lnTo>
                    <a:pt x="1046" y="2798"/>
                  </a:lnTo>
                  <a:lnTo>
                    <a:pt x="1052" y="2813"/>
                  </a:lnTo>
                  <a:lnTo>
                    <a:pt x="1057" y="2831"/>
                  </a:lnTo>
                  <a:lnTo>
                    <a:pt x="1061" y="2848"/>
                  </a:lnTo>
                  <a:lnTo>
                    <a:pt x="1073" y="2870"/>
                  </a:lnTo>
                  <a:lnTo>
                    <a:pt x="1073" y="2886"/>
                  </a:lnTo>
                  <a:lnTo>
                    <a:pt x="1078" y="2903"/>
                  </a:lnTo>
                  <a:lnTo>
                    <a:pt x="1084" y="2926"/>
                  </a:lnTo>
                  <a:lnTo>
                    <a:pt x="1090" y="2946"/>
                  </a:lnTo>
                  <a:lnTo>
                    <a:pt x="1090" y="2964"/>
                  </a:lnTo>
                  <a:lnTo>
                    <a:pt x="1090" y="2981"/>
                  </a:lnTo>
                  <a:lnTo>
                    <a:pt x="1090" y="3002"/>
                  </a:lnTo>
                  <a:lnTo>
                    <a:pt x="1096" y="3019"/>
                  </a:lnTo>
                  <a:lnTo>
                    <a:pt x="1090" y="3041"/>
                  </a:lnTo>
                  <a:lnTo>
                    <a:pt x="1090" y="3057"/>
                  </a:lnTo>
                  <a:lnTo>
                    <a:pt x="1090" y="3074"/>
                  </a:lnTo>
                  <a:lnTo>
                    <a:pt x="1090" y="3091"/>
                  </a:lnTo>
                  <a:lnTo>
                    <a:pt x="1078" y="3123"/>
                  </a:lnTo>
                  <a:lnTo>
                    <a:pt x="1061" y="3152"/>
                  </a:lnTo>
                  <a:lnTo>
                    <a:pt x="1035" y="3184"/>
                  </a:lnTo>
                  <a:lnTo>
                    <a:pt x="1006" y="3218"/>
                  </a:lnTo>
                  <a:lnTo>
                    <a:pt x="991" y="3230"/>
                  </a:lnTo>
                  <a:lnTo>
                    <a:pt x="968" y="3239"/>
                  </a:lnTo>
                  <a:lnTo>
                    <a:pt x="951" y="3251"/>
                  </a:lnTo>
                  <a:lnTo>
                    <a:pt x="936" y="3268"/>
                  </a:lnTo>
                  <a:lnTo>
                    <a:pt x="913" y="3279"/>
                  </a:lnTo>
                  <a:lnTo>
                    <a:pt x="896" y="3285"/>
                  </a:lnTo>
                  <a:lnTo>
                    <a:pt x="875" y="3296"/>
                  </a:lnTo>
                  <a:lnTo>
                    <a:pt x="858" y="3306"/>
                  </a:lnTo>
                  <a:lnTo>
                    <a:pt x="829" y="3306"/>
                  </a:lnTo>
                  <a:lnTo>
                    <a:pt x="808" y="3317"/>
                  </a:lnTo>
                  <a:lnTo>
                    <a:pt x="780" y="3329"/>
                  </a:lnTo>
                  <a:lnTo>
                    <a:pt x="757" y="3346"/>
                  </a:lnTo>
                  <a:lnTo>
                    <a:pt x="725" y="3361"/>
                  </a:lnTo>
                  <a:lnTo>
                    <a:pt x="696" y="3384"/>
                  </a:lnTo>
                  <a:lnTo>
                    <a:pt x="670" y="3401"/>
                  </a:lnTo>
                  <a:lnTo>
                    <a:pt x="641" y="3422"/>
                  </a:lnTo>
                  <a:lnTo>
                    <a:pt x="609" y="3444"/>
                  </a:lnTo>
                  <a:lnTo>
                    <a:pt x="580" y="3467"/>
                  </a:lnTo>
                  <a:lnTo>
                    <a:pt x="554" y="3488"/>
                  </a:lnTo>
                  <a:lnTo>
                    <a:pt x="536" y="3511"/>
                  </a:lnTo>
                  <a:lnTo>
                    <a:pt x="514" y="3534"/>
                  </a:lnTo>
                  <a:lnTo>
                    <a:pt x="498" y="3555"/>
                  </a:lnTo>
                  <a:lnTo>
                    <a:pt x="481" y="3572"/>
                  </a:lnTo>
                  <a:lnTo>
                    <a:pt x="476" y="3595"/>
                  </a:lnTo>
                  <a:lnTo>
                    <a:pt x="464" y="3610"/>
                  </a:lnTo>
                  <a:lnTo>
                    <a:pt x="459" y="3627"/>
                  </a:lnTo>
                  <a:lnTo>
                    <a:pt x="453" y="3650"/>
                  </a:lnTo>
                  <a:lnTo>
                    <a:pt x="443" y="3671"/>
                  </a:lnTo>
                  <a:lnTo>
                    <a:pt x="438" y="3693"/>
                  </a:lnTo>
                  <a:lnTo>
                    <a:pt x="438" y="3722"/>
                  </a:lnTo>
                  <a:lnTo>
                    <a:pt x="432" y="3743"/>
                  </a:lnTo>
                  <a:lnTo>
                    <a:pt x="432" y="3771"/>
                  </a:lnTo>
                  <a:lnTo>
                    <a:pt x="426" y="3798"/>
                  </a:lnTo>
                  <a:lnTo>
                    <a:pt x="426" y="3821"/>
                  </a:lnTo>
                  <a:lnTo>
                    <a:pt x="426" y="3847"/>
                  </a:lnTo>
                  <a:lnTo>
                    <a:pt x="426" y="3876"/>
                  </a:lnTo>
                  <a:lnTo>
                    <a:pt x="432" y="3893"/>
                  </a:lnTo>
                  <a:lnTo>
                    <a:pt x="438" y="3920"/>
                  </a:lnTo>
                  <a:lnTo>
                    <a:pt x="443" y="3942"/>
                  </a:lnTo>
                  <a:lnTo>
                    <a:pt x="453" y="3969"/>
                  </a:lnTo>
                  <a:lnTo>
                    <a:pt x="464" y="3986"/>
                  </a:lnTo>
                  <a:lnTo>
                    <a:pt x="476" y="4015"/>
                  </a:lnTo>
                  <a:lnTo>
                    <a:pt x="487" y="4030"/>
                  </a:lnTo>
                  <a:lnTo>
                    <a:pt x="504" y="4053"/>
                  </a:lnTo>
                  <a:lnTo>
                    <a:pt x="519" y="4076"/>
                  </a:lnTo>
                  <a:lnTo>
                    <a:pt x="536" y="4096"/>
                  </a:lnTo>
                  <a:lnTo>
                    <a:pt x="554" y="4119"/>
                  </a:lnTo>
                  <a:lnTo>
                    <a:pt x="571" y="4136"/>
                  </a:lnTo>
                  <a:lnTo>
                    <a:pt x="586" y="4152"/>
                  </a:lnTo>
                  <a:lnTo>
                    <a:pt x="603" y="4174"/>
                  </a:lnTo>
                  <a:lnTo>
                    <a:pt x="620" y="4186"/>
                  </a:lnTo>
                  <a:lnTo>
                    <a:pt x="635" y="4209"/>
                  </a:lnTo>
                  <a:lnTo>
                    <a:pt x="652" y="4212"/>
                  </a:lnTo>
                  <a:lnTo>
                    <a:pt x="675" y="4229"/>
                  </a:lnTo>
                  <a:lnTo>
                    <a:pt x="687" y="4235"/>
                  </a:lnTo>
                  <a:lnTo>
                    <a:pt x="708" y="4247"/>
                  </a:lnTo>
                  <a:lnTo>
                    <a:pt x="736" y="4252"/>
                  </a:lnTo>
                  <a:lnTo>
                    <a:pt x="763" y="4258"/>
                  </a:lnTo>
                  <a:lnTo>
                    <a:pt x="791" y="4258"/>
                  </a:lnTo>
                  <a:lnTo>
                    <a:pt x="818" y="4258"/>
                  </a:lnTo>
                  <a:lnTo>
                    <a:pt x="841" y="4258"/>
                  </a:lnTo>
                  <a:lnTo>
                    <a:pt x="864" y="4252"/>
                  </a:lnTo>
                  <a:lnTo>
                    <a:pt x="879" y="4247"/>
                  </a:lnTo>
                  <a:lnTo>
                    <a:pt x="896" y="4247"/>
                  </a:lnTo>
                  <a:lnTo>
                    <a:pt x="913" y="4224"/>
                  </a:lnTo>
                  <a:lnTo>
                    <a:pt x="930" y="4203"/>
                  </a:lnTo>
                  <a:lnTo>
                    <a:pt x="930" y="4180"/>
                  </a:lnTo>
                  <a:lnTo>
                    <a:pt x="913" y="4180"/>
                  </a:lnTo>
                  <a:lnTo>
                    <a:pt x="902" y="4174"/>
                  </a:lnTo>
                  <a:lnTo>
                    <a:pt x="896" y="4174"/>
                  </a:lnTo>
                  <a:lnTo>
                    <a:pt x="879" y="4169"/>
                  </a:lnTo>
                  <a:lnTo>
                    <a:pt x="864" y="4163"/>
                  </a:lnTo>
                  <a:lnTo>
                    <a:pt x="846" y="4157"/>
                  </a:lnTo>
                  <a:lnTo>
                    <a:pt x="824" y="4152"/>
                  </a:lnTo>
                  <a:lnTo>
                    <a:pt x="808" y="4142"/>
                  </a:lnTo>
                  <a:lnTo>
                    <a:pt x="791" y="4136"/>
                  </a:lnTo>
                  <a:lnTo>
                    <a:pt x="768" y="4125"/>
                  </a:lnTo>
                  <a:lnTo>
                    <a:pt x="748" y="4108"/>
                  </a:lnTo>
                  <a:lnTo>
                    <a:pt x="730" y="4102"/>
                  </a:lnTo>
                  <a:lnTo>
                    <a:pt x="713" y="4091"/>
                  </a:lnTo>
                  <a:lnTo>
                    <a:pt x="687" y="4070"/>
                  </a:lnTo>
                  <a:lnTo>
                    <a:pt x="670" y="4053"/>
                  </a:lnTo>
                  <a:lnTo>
                    <a:pt x="652" y="4036"/>
                  </a:lnTo>
                  <a:lnTo>
                    <a:pt x="647" y="4020"/>
                  </a:lnTo>
                  <a:lnTo>
                    <a:pt x="632" y="3998"/>
                  </a:lnTo>
                  <a:lnTo>
                    <a:pt x="626" y="3975"/>
                  </a:lnTo>
                  <a:lnTo>
                    <a:pt x="620" y="3948"/>
                  </a:lnTo>
                  <a:lnTo>
                    <a:pt x="626" y="3931"/>
                  </a:lnTo>
                  <a:lnTo>
                    <a:pt x="632" y="3904"/>
                  </a:lnTo>
                  <a:lnTo>
                    <a:pt x="647" y="3882"/>
                  </a:lnTo>
                  <a:lnTo>
                    <a:pt x="658" y="3853"/>
                  </a:lnTo>
                  <a:lnTo>
                    <a:pt x="681" y="3832"/>
                  </a:lnTo>
                  <a:lnTo>
                    <a:pt x="692" y="3809"/>
                  </a:lnTo>
                  <a:lnTo>
                    <a:pt x="708" y="3798"/>
                  </a:lnTo>
                  <a:lnTo>
                    <a:pt x="725" y="3777"/>
                  </a:lnTo>
                  <a:lnTo>
                    <a:pt x="742" y="3771"/>
                  </a:lnTo>
                  <a:lnTo>
                    <a:pt x="757" y="3760"/>
                  </a:lnTo>
                  <a:lnTo>
                    <a:pt x="786" y="3754"/>
                  </a:lnTo>
                  <a:lnTo>
                    <a:pt x="803" y="3749"/>
                  </a:lnTo>
                  <a:lnTo>
                    <a:pt x="841" y="3754"/>
                  </a:lnTo>
                  <a:lnTo>
                    <a:pt x="858" y="3754"/>
                  </a:lnTo>
                  <a:lnTo>
                    <a:pt x="875" y="3754"/>
                  </a:lnTo>
                  <a:lnTo>
                    <a:pt x="896" y="3754"/>
                  </a:lnTo>
                  <a:lnTo>
                    <a:pt x="924" y="3760"/>
                  </a:lnTo>
                  <a:lnTo>
                    <a:pt x="940" y="3760"/>
                  </a:lnTo>
                  <a:lnTo>
                    <a:pt x="962" y="3766"/>
                  </a:lnTo>
                  <a:lnTo>
                    <a:pt x="985" y="3766"/>
                  </a:lnTo>
                  <a:lnTo>
                    <a:pt x="1006" y="3771"/>
                  </a:lnTo>
                  <a:lnTo>
                    <a:pt x="1023" y="3771"/>
                  </a:lnTo>
                  <a:lnTo>
                    <a:pt x="1046" y="3771"/>
                  </a:lnTo>
                  <a:lnTo>
                    <a:pt x="1067" y="3777"/>
                  </a:lnTo>
                  <a:lnTo>
                    <a:pt x="1090" y="3777"/>
                  </a:lnTo>
                  <a:lnTo>
                    <a:pt x="1101" y="3777"/>
                  </a:lnTo>
                  <a:lnTo>
                    <a:pt x="1122" y="3771"/>
                  </a:lnTo>
                  <a:lnTo>
                    <a:pt x="1145" y="3766"/>
                  </a:lnTo>
                  <a:lnTo>
                    <a:pt x="1173" y="3766"/>
                  </a:lnTo>
                  <a:lnTo>
                    <a:pt x="1200" y="3754"/>
                  </a:lnTo>
                  <a:lnTo>
                    <a:pt x="1229" y="3749"/>
                  </a:lnTo>
                  <a:lnTo>
                    <a:pt x="1261" y="3737"/>
                  </a:lnTo>
                  <a:lnTo>
                    <a:pt x="1289" y="3731"/>
                  </a:lnTo>
                  <a:lnTo>
                    <a:pt x="1316" y="3722"/>
                  </a:lnTo>
                  <a:lnTo>
                    <a:pt x="1350" y="3711"/>
                  </a:lnTo>
                  <a:lnTo>
                    <a:pt x="1377" y="3699"/>
                  </a:lnTo>
                  <a:lnTo>
                    <a:pt x="1411" y="3688"/>
                  </a:lnTo>
                  <a:lnTo>
                    <a:pt x="1438" y="3671"/>
                  </a:lnTo>
                  <a:lnTo>
                    <a:pt x="1472" y="3661"/>
                  </a:lnTo>
                  <a:lnTo>
                    <a:pt x="1493" y="3650"/>
                  </a:lnTo>
                  <a:lnTo>
                    <a:pt x="1521" y="3638"/>
                  </a:lnTo>
                  <a:lnTo>
                    <a:pt x="1544" y="3627"/>
                  </a:lnTo>
                  <a:lnTo>
                    <a:pt x="1571" y="3610"/>
                  </a:lnTo>
                  <a:lnTo>
                    <a:pt x="1599" y="3589"/>
                  </a:lnTo>
                  <a:lnTo>
                    <a:pt x="1626" y="3566"/>
                  </a:lnTo>
                  <a:lnTo>
                    <a:pt x="1655" y="3543"/>
                  </a:lnTo>
                  <a:lnTo>
                    <a:pt x="1693" y="3522"/>
                  </a:lnTo>
                  <a:lnTo>
                    <a:pt x="1721" y="3500"/>
                  </a:lnTo>
                  <a:lnTo>
                    <a:pt x="1753" y="3473"/>
                  </a:lnTo>
                  <a:lnTo>
                    <a:pt x="1788" y="3444"/>
                  </a:lnTo>
                  <a:lnTo>
                    <a:pt x="1820" y="3412"/>
                  </a:lnTo>
                  <a:lnTo>
                    <a:pt x="1837" y="3395"/>
                  </a:lnTo>
                  <a:lnTo>
                    <a:pt x="1852" y="3384"/>
                  </a:lnTo>
                  <a:lnTo>
                    <a:pt x="1869" y="3367"/>
                  </a:lnTo>
                  <a:lnTo>
                    <a:pt x="1887" y="3351"/>
                  </a:lnTo>
                  <a:lnTo>
                    <a:pt x="1904" y="3334"/>
                  </a:lnTo>
                  <a:lnTo>
                    <a:pt x="1919" y="3317"/>
                  </a:lnTo>
                  <a:lnTo>
                    <a:pt x="1930" y="3300"/>
                  </a:lnTo>
                  <a:lnTo>
                    <a:pt x="1953" y="3285"/>
                  </a:lnTo>
                  <a:lnTo>
                    <a:pt x="1970" y="3262"/>
                  </a:lnTo>
                  <a:lnTo>
                    <a:pt x="1985" y="3251"/>
                  </a:lnTo>
                  <a:lnTo>
                    <a:pt x="2003" y="3230"/>
                  </a:lnTo>
                  <a:lnTo>
                    <a:pt x="2020" y="3218"/>
                  </a:lnTo>
                  <a:lnTo>
                    <a:pt x="2031" y="3195"/>
                  </a:lnTo>
                  <a:lnTo>
                    <a:pt x="2046" y="3175"/>
                  </a:lnTo>
                  <a:lnTo>
                    <a:pt x="2063" y="3152"/>
                  </a:lnTo>
                  <a:lnTo>
                    <a:pt x="2080" y="3129"/>
                  </a:lnTo>
                  <a:lnTo>
                    <a:pt x="2092" y="3108"/>
                  </a:lnTo>
                  <a:lnTo>
                    <a:pt x="2107" y="3085"/>
                  </a:lnTo>
                  <a:lnTo>
                    <a:pt x="2119" y="3062"/>
                  </a:lnTo>
                  <a:lnTo>
                    <a:pt x="2136" y="3041"/>
                  </a:lnTo>
                  <a:lnTo>
                    <a:pt x="2141" y="3019"/>
                  </a:lnTo>
                  <a:lnTo>
                    <a:pt x="2153" y="2992"/>
                  </a:lnTo>
                  <a:lnTo>
                    <a:pt x="2168" y="2969"/>
                  </a:lnTo>
                  <a:lnTo>
                    <a:pt x="2179" y="2946"/>
                  </a:lnTo>
                  <a:lnTo>
                    <a:pt x="2191" y="2920"/>
                  </a:lnTo>
                  <a:lnTo>
                    <a:pt x="2202" y="2897"/>
                  </a:lnTo>
                  <a:lnTo>
                    <a:pt x="2214" y="2874"/>
                  </a:lnTo>
                  <a:lnTo>
                    <a:pt x="2223" y="2853"/>
                  </a:lnTo>
                  <a:lnTo>
                    <a:pt x="2234" y="2825"/>
                  </a:lnTo>
                  <a:lnTo>
                    <a:pt x="2246" y="2804"/>
                  </a:lnTo>
                  <a:lnTo>
                    <a:pt x="2252" y="2775"/>
                  </a:lnTo>
                  <a:lnTo>
                    <a:pt x="2263" y="2758"/>
                  </a:lnTo>
                  <a:lnTo>
                    <a:pt x="2269" y="2737"/>
                  </a:lnTo>
                  <a:lnTo>
                    <a:pt x="2274" y="2715"/>
                  </a:lnTo>
                  <a:lnTo>
                    <a:pt x="2278" y="2697"/>
                  </a:lnTo>
                  <a:lnTo>
                    <a:pt x="2290" y="2682"/>
                  </a:lnTo>
                  <a:lnTo>
                    <a:pt x="2290" y="2659"/>
                  </a:lnTo>
                  <a:lnTo>
                    <a:pt x="2301" y="2648"/>
                  </a:lnTo>
                  <a:lnTo>
                    <a:pt x="2307" y="2631"/>
                  </a:lnTo>
                  <a:lnTo>
                    <a:pt x="2312" y="2621"/>
                  </a:lnTo>
                  <a:lnTo>
                    <a:pt x="2318" y="2599"/>
                  </a:lnTo>
                  <a:lnTo>
                    <a:pt x="2330" y="2582"/>
                  </a:lnTo>
                  <a:lnTo>
                    <a:pt x="2335" y="2570"/>
                  </a:lnTo>
                  <a:lnTo>
                    <a:pt x="2339" y="2555"/>
                  </a:lnTo>
                  <a:lnTo>
                    <a:pt x="2345" y="2538"/>
                  </a:lnTo>
                  <a:lnTo>
                    <a:pt x="2356" y="2515"/>
                  </a:lnTo>
                  <a:lnTo>
                    <a:pt x="2362" y="2494"/>
                  </a:lnTo>
                  <a:lnTo>
                    <a:pt x="2368" y="2471"/>
                  </a:lnTo>
                  <a:lnTo>
                    <a:pt x="2379" y="2454"/>
                  </a:lnTo>
                  <a:lnTo>
                    <a:pt x="2390" y="2433"/>
                  </a:lnTo>
                  <a:lnTo>
                    <a:pt x="2396" y="2410"/>
                  </a:lnTo>
                  <a:lnTo>
                    <a:pt x="2400" y="2388"/>
                  </a:lnTo>
                  <a:lnTo>
                    <a:pt x="2411" y="2367"/>
                  </a:lnTo>
                  <a:lnTo>
                    <a:pt x="2417" y="2355"/>
                  </a:lnTo>
                  <a:lnTo>
                    <a:pt x="2423" y="2333"/>
                  </a:lnTo>
                  <a:lnTo>
                    <a:pt x="2428" y="2323"/>
                  </a:lnTo>
                  <a:lnTo>
                    <a:pt x="2440" y="2306"/>
                  </a:lnTo>
                  <a:lnTo>
                    <a:pt x="2446" y="2300"/>
                  </a:lnTo>
                  <a:lnTo>
                    <a:pt x="2466" y="2272"/>
                  </a:lnTo>
                  <a:lnTo>
                    <a:pt x="2478" y="2251"/>
                  </a:lnTo>
                  <a:lnTo>
                    <a:pt x="2489" y="2245"/>
                  </a:lnTo>
                  <a:lnTo>
                    <a:pt x="2512" y="2251"/>
                  </a:lnTo>
                  <a:lnTo>
                    <a:pt x="2522" y="2256"/>
                  </a:lnTo>
                  <a:lnTo>
                    <a:pt x="2533" y="2272"/>
                  </a:lnTo>
                  <a:lnTo>
                    <a:pt x="2539" y="2289"/>
                  </a:lnTo>
                  <a:lnTo>
                    <a:pt x="2556" y="2312"/>
                  </a:lnTo>
                  <a:lnTo>
                    <a:pt x="2562" y="2333"/>
                  </a:lnTo>
                  <a:lnTo>
                    <a:pt x="2573" y="2350"/>
                  </a:lnTo>
                  <a:lnTo>
                    <a:pt x="2582" y="2361"/>
                  </a:lnTo>
                  <a:lnTo>
                    <a:pt x="2594" y="2367"/>
                  </a:lnTo>
                  <a:lnTo>
                    <a:pt x="2611" y="2350"/>
                  </a:lnTo>
                  <a:lnTo>
                    <a:pt x="2628" y="2327"/>
                  </a:lnTo>
                  <a:lnTo>
                    <a:pt x="2643" y="2294"/>
                  </a:lnTo>
                  <a:lnTo>
                    <a:pt x="2666" y="2277"/>
                  </a:lnTo>
                  <a:lnTo>
                    <a:pt x="2689" y="2266"/>
                  </a:lnTo>
                  <a:lnTo>
                    <a:pt x="2710" y="2266"/>
                  </a:lnTo>
                  <a:lnTo>
                    <a:pt x="2733" y="2272"/>
                  </a:lnTo>
                  <a:lnTo>
                    <a:pt x="2756" y="2294"/>
                  </a:lnTo>
                  <a:lnTo>
                    <a:pt x="2721" y="2582"/>
                  </a:lnTo>
                  <a:lnTo>
                    <a:pt x="2788" y="2648"/>
                  </a:lnTo>
                  <a:lnTo>
                    <a:pt x="2794" y="2648"/>
                  </a:lnTo>
                  <a:lnTo>
                    <a:pt x="2811" y="2654"/>
                  </a:lnTo>
                  <a:lnTo>
                    <a:pt x="2822" y="2654"/>
                  </a:lnTo>
                  <a:lnTo>
                    <a:pt x="2837" y="2654"/>
                  </a:lnTo>
                  <a:lnTo>
                    <a:pt x="2854" y="2654"/>
                  </a:lnTo>
                  <a:lnTo>
                    <a:pt x="2877" y="2654"/>
                  </a:lnTo>
                  <a:lnTo>
                    <a:pt x="2892" y="2637"/>
                  </a:lnTo>
                  <a:lnTo>
                    <a:pt x="2921" y="2627"/>
                  </a:lnTo>
                  <a:lnTo>
                    <a:pt x="2948" y="2599"/>
                  </a:lnTo>
                  <a:lnTo>
                    <a:pt x="2982" y="2576"/>
                  </a:lnTo>
                  <a:lnTo>
                    <a:pt x="3014" y="2543"/>
                  </a:lnTo>
                  <a:lnTo>
                    <a:pt x="3048" y="2515"/>
                  </a:lnTo>
                  <a:lnTo>
                    <a:pt x="3075" y="2488"/>
                  </a:lnTo>
                  <a:lnTo>
                    <a:pt x="3103" y="2460"/>
                  </a:lnTo>
                  <a:lnTo>
                    <a:pt x="3109" y="2445"/>
                  </a:lnTo>
                  <a:lnTo>
                    <a:pt x="3121" y="2422"/>
                  </a:lnTo>
                  <a:lnTo>
                    <a:pt x="3126" y="2399"/>
                  </a:lnTo>
                  <a:lnTo>
                    <a:pt x="3136" y="2372"/>
                  </a:lnTo>
                  <a:lnTo>
                    <a:pt x="3136" y="2338"/>
                  </a:lnTo>
                  <a:lnTo>
                    <a:pt x="3142" y="2312"/>
                  </a:lnTo>
                  <a:lnTo>
                    <a:pt x="3142" y="2283"/>
                  </a:lnTo>
                  <a:lnTo>
                    <a:pt x="3147" y="2256"/>
                  </a:lnTo>
                  <a:lnTo>
                    <a:pt x="3147" y="2222"/>
                  </a:lnTo>
                  <a:lnTo>
                    <a:pt x="3147" y="2196"/>
                  </a:lnTo>
                  <a:lnTo>
                    <a:pt x="3147" y="2167"/>
                  </a:lnTo>
                  <a:lnTo>
                    <a:pt x="3153" y="2144"/>
                  </a:lnTo>
                  <a:lnTo>
                    <a:pt x="3153" y="2129"/>
                  </a:lnTo>
                  <a:lnTo>
                    <a:pt x="3153" y="2112"/>
                  </a:lnTo>
                  <a:lnTo>
                    <a:pt x="3153" y="2106"/>
                  </a:lnTo>
                  <a:lnTo>
                    <a:pt x="3159" y="2106"/>
                  </a:lnTo>
                  <a:lnTo>
                    <a:pt x="3257" y="2256"/>
                  </a:lnTo>
                  <a:lnTo>
                    <a:pt x="3269" y="2262"/>
                  </a:lnTo>
                  <a:lnTo>
                    <a:pt x="3280" y="2266"/>
                  </a:lnTo>
                  <a:lnTo>
                    <a:pt x="3303" y="2272"/>
                  </a:lnTo>
                  <a:lnTo>
                    <a:pt x="3324" y="2266"/>
                  </a:lnTo>
                  <a:lnTo>
                    <a:pt x="3353" y="2266"/>
                  </a:lnTo>
                  <a:lnTo>
                    <a:pt x="3373" y="2256"/>
                  </a:lnTo>
                  <a:lnTo>
                    <a:pt x="3396" y="2245"/>
                  </a:lnTo>
                  <a:lnTo>
                    <a:pt x="3408" y="2222"/>
                  </a:lnTo>
                  <a:lnTo>
                    <a:pt x="3419" y="2211"/>
                  </a:lnTo>
                  <a:lnTo>
                    <a:pt x="3434" y="2184"/>
                  </a:lnTo>
                  <a:lnTo>
                    <a:pt x="3446" y="2156"/>
                  </a:lnTo>
                  <a:lnTo>
                    <a:pt x="3446" y="2141"/>
                  </a:lnTo>
                  <a:lnTo>
                    <a:pt x="3457" y="2123"/>
                  </a:lnTo>
                  <a:lnTo>
                    <a:pt x="3457" y="2106"/>
                  </a:lnTo>
                  <a:lnTo>
                    <a:pt x="3463" y="2089"/>
                  </a:lnTo>
                  <a:lnTo>
                    <a:pt x="3469" y="2068"/>
                  </a:lnTo>
                  <a:lnTo>
                    <a:pt x="3474" y="2051"/>
                  </a:lnTo>
                  <a:lnTo>
                    <a:pt x="3480" y="2028"/>
                  </a:lnTo>
                  <a:lnTo>
                    <a:pt x="3486" y="2007"/>
                  </a:lnTo>
                  <a:lnTo>
                    <a:pt x="3491" y="1979"/>
                  </a:lnTo>
                  <a:lnTo>
                    <a:pt x="3491" y="1958"/>
                  </a:lnTo>
                  <a:lnTo>
                    <a:pt x="3495" y="1930"/>
                  </a:lnTo>
                  <a:lnTo>
                    <a:pt x="3501" y="1901"/>
                  </a:lnTo>
                  <a:lnTo>
                    <a:pt x="3501" y="1874"/>
                  </a:lnTo>
                  <a:lnTo>
                    <a:pt x="3507" y="1846"/>
                  </a:lnTo>
                  <a:lnTo>
                    <a:pt x="3507" y="1819"/>
                  </a:lnTo>
                  <a:lnTo>
                    <a:pt x="3512" y="1791"/>
                  </a:lnTo>
                  <a:lnTo>
                    <a:pt x="3512" y="1764"/>
                  </a:lnTo>
                  <a:lnTo>
                    <a:pt x="3518" y="1730"/>
                  </a:lnTo>
                  <a:lnTo>
                    <a:pt x="3518" y="1703"/>
                  </a:lnTo>
                  <a:lnTo>
                    <a:pt x="3518" y="1669"/>
                  </a:lnTo>
                  <a:lnTo>
                    <a:pt x="3518" y="1654"/>
                  </a:lnTo>
                  <a:lnTo>
                    <a:pt x="3518" y="1637"/>
                  </a:lnTo>
                  <a:lnTo>
                    <a:pt x="3518" y="1620"/>
                  </a:lnTo>
                  <a:lnTo>
                    <a:pt x="3518" y="1603"/>
                  </a:lnTo>
                  <a:lnTo>
                    <a:pt x="3518" y="1570"/>
                  </a:lnTo>
                  <a:lnTo>
                    <a:pt x="3518" y="1536"/>
                  </a:lnTo>
                  <a:lnTo>
                    <a:pt x="3518" y="1521"/>
                  </a:lnTo>
                  <a:lnTo>
                    <a:pt x="3518" y="1504"/>
                  </a:lnTo>
                  <a:lnTo>
                    <a:pt x="3512" y="1481"/>
                  </a:lnTo>
                  <a:lnTo>
                    <a:pt x="3512" y="1466"/>
                  </a:lnTo>
                  <a:lnTo>
                    <a:pt x="3512" y="1432"/>
                  </a:lnTo>
                  <a:lnTo>
                    <a:pt x="3507" y="1399"/>
                  </a:lnTo>
                  <a:lnTo>
                    <a:pt x="3501" y="1382"/>
                  </a:lnTo>
                  <a:lnTo>
                    <a:pt x="3501" y="1365"/>
                  </a:lnTo>
                  <a:lnTo>
                    <a:pt x="3501" y="1350"/>
                  </a:lnTo>
                  <a:lnTo>
                    <a:pt x="3501" y="1333"/>
                  </a:lnTo>
                  <a:lnTo>
                    <a:pt x="3495" y="1298"/>
                  </a:lnTo>
                  <a:lnTo>
                    <a:pt x="3495" y="1272"/>
                  </a:lnTo>
                  <a:lnTo>
                    <a:pt x="3491" y="1238"/>
                  </a:lnTo>
                  <a:lnTo>
                    <a:pt x="3486" y="1205"/>
                  </a:lnTo>
                  <a:lnTo>
                    <a:pt x="3486" y="1177"/>
                  </a:lnTo>
                  <a:lnTo>
                    <a:pt x="3480" y="1150"/>
                  </a:lnTo>
                  <a:lnTo>
                    <a:pt x="3474" y="1122"/>
                  </a:lnTo>
                  <a:lnTo>
                    <a:pt x="3469" y="1095"/>
                  </a:lnTo>
                  <a:lnTo>
                    <a:pt x="3469" y="1067"/>
                  </a:lnTo>
                  <a:lnTo>
                    <a:pt x="3463" y="1046"/>
                  </a:lnTo>
                  <a:lnTo>
                    <a:pt x="3457" y="1017"/>
                  </a:lnTo>
                  <a:lnTo>
                    <a:pt x="3457" y="994"/>
                  </a:lnTo>
                  <a:lnTo>
                    <a:pt x="3446" y="968"/>
                  </a:lnTo>
                  <a:lnTo>
                    <a:pt x="3446" y="945"/>
                  </a:lnTo>
                  <a:lnTo>
                    <a:pt x="3440" y="928"/>
                  </a:lnTo>
                  <a:lnTo>
                    <a:pt x="3434" y="907"/>
                  </a:lnTo>
                  <a:lnTo>
                    <a:pt x="3431" y="890"/>
                  </a:lnTo>
                  <a:lnTo>
                    <a:pt x="3425" y="873"/>
                  </a:lnTo>
                  <a:lnTo>
                    <a:pt x="3419" y="840"/>
                  </a:lnTo>
                  <a:lnTo>
                    <a:pt x="3413" y="818"/>
                  </a:lnTo>
                  <a:lnTo>
                    <a:pt x="3408" y="797"/>
                  </a:lnTo>
                  <a:lnTo>
                    <a:pt x="3402" y="780"/>
                  </a:lnTo>
                  <a:lnTo>
                    <a:pt x="3391" y="751"/>
                  </a:lnTo>
                  <a:lnTo>
                    <a:pt x="3379" y="724"/>
                  </a:lnTo>
                  <a:lnTo>
                    <a:pt x="3370" y="702"/>
                  </a:lnTo>
                  <a:lnTo>
                    <a:pt x="3364" y="690"/>
                  </a:lnTo>
                  <a:lnTo>
                    <a:pt x="3358" y="669"/>
                  </a:lnTo>
                  <a:lnTo>
                    <a:pt x="3353" y="658"/>
                  </a:lnTo>
                  <a:lnTo>
                    <a:pt x="3330" y="620"/>
                  </a:lnTo>
                  <a:lnTo>
                    <a:pt x="3313" y="591"/>
                  </a:lnTo>
                  <a:lnTo>
                    <a:pt x="3297" y="574"/>
                  </a:lnTo>
                  <a:lnTo>
                    <a:pt x="3280" y="559"/>
                  </a:lnTo>
                  <a:lnTo>
                    <a:pt x="3257" y="548"/>
                  </a:lnTo>
                  <a:lnTo>
                    <a:pt x="3231" y="536"/>
                  </a:lnTo>
                  <a:lnTo>
                    <a:pt x="3202" y="531"/>
                  </a:lnTo>
                  <a:lnTo>
                    <a:pt x="3176" y="525"/>
                  </a:lnTo>
                  <a:lnTo>
                    <a:pt x="3147" y="519"/>
                  </a:lnTo>
                  <a:lnTo>
                    <a:pt x="3115" y="525"/>
                  </a:lnTo>
                  <a:lnTo>
                    <a:pt x="3086" y="525"/>
                  </a:lnTo>
                  <a:lnTo>
                    <a:pt x="3065" y="536"/>
                  </a:lnTo>
                  <a:lnTo>
                    <a:pt x="3043" y="548"/>
                  </a:lnTo>
                  <a:lnTo>
                    <a:pt x="3026" y="559"/>
                  </a:lnTo>
                  <a:lnTo>
                    <a:pt x="3008" y="563"/>
                  </a:lnTo>
                  <a:lnTo>
                    <a:pt x="3005" y="574"/>
                  </a:lnTo>
                  <a:lnTo>
                    <a:pt x="2987" y="586"/>
                  </a:lnTo>
                  <a:lnTo>
                    <a:pt x="2993" y="597"/>
                  </a:lnTo>
                  <a:lnTo>
                    <a:pt x="3008" y="614"/>
                  </a:lnTo>
                  <a:lnTo>
                    <a:pt x="3031" y="647"/>
                  </a:lnTo>
                  <a:lnTo>
                    <a:pt x="3048" y="669"/>
                  </a:lnTo>
                  <a:lnTo>
                    <a:pt x="3060" y="685"/>
                  </a:lnTo>
                  <a:lnTo>
                    <a:pt x="3054" y="774"/>
                  </a:lnTo>
                  <a:lnTo>
                    <a:pt x="2999" y="797"/>
                  </a:lnTo>
                  <a:lnTo>
                    <a:pt x="2970" y="742"/>
                  </a:lnTo>
                  <a:lnTo>
                    <a:pt x="2927" y="757"/>
                  </a:lnTo>
                  <a:lnTo>
                    <a:pt x="2915" y="757"/>
                  </a:lnTo>
                  <a:lnTo>
                    <a:pt x="2904" y="774"/>
                  </a:lnTo>
                  <a:lnTo>
                    <a:pt x="2892" y="780"/>
                  </a:lnTo>
                  <a:lnTo>
                    <a:pt x="2892" y="797"/>
                  </a:lnTo>
                  <a:lnTo>
                    <a:pt x="2892" y="806"/>
                  </a:lnTo>
                  <a:lnTo>
                    <a:pt x="2898" y="823"/>
                  </a:lnTo>
                  <a:lnTo>
                    <a:pt x="2915" y="857"/>
                  </a:lnTo>
                  <a:lnTo>
                    <a:pt x="2944" y="884"/>
                  </a:lnTo>
                  <a:lnTo>
                    <a:pt x="2953" y="901"/>
                  </a:lnTo>
                  <a:lnTo>
                    <a:pt x="2970" y="924"/>
                  </a:lnTo>
                  <a:lnTo>
                    <a:pt x="2987" y="945"/>
                  </a:lnTo>
                  <a:lnTo>
                    <a:pt x="3005" y="973"/>
                  </a:lnTo>
                  <a:lnTo>
                    <a:pt x="3008" y="994"/>
                  </a:lnTo>
                  <a:lnTo>
                    <a:pt x="3020" y="1029"/>
                  </a:lnTo>
                  <a:lnTo>
                    <a:pt x="3020" y="1046"/>
                  </a:lnTo>
                  <a:lnTo>
                    <a:pt x="3020" y="1061"/>
                  </a:lnTo>
                  <a:lnTo>
                    <a:pt x="3020" y="1078"/>
                  </a:lnTo>
                  <a:lnTo>
                    <a:pt x="3020" y="1101"/>
                  </a:lnTo>
                  <a:lnTo>
                    <a:pt x="3008" y="1110"/>
                  </a:lnTo>
                  <a:lnTo>
                    <a:pt x="3008" y="1133"/>
                  </a:lnTo>
                  <a:lnTo>
                    <a:pt x="3005" y="1150"/>
                  </a:lnTo>
                  <a:lnTo>
                    <a:pt x="3005" y="1167"/>
                  </a:lnTo>
                  <a:lnTo>
                    <a:pt x="2993" y="1183"/>
                  </a:lnTo>
                  <a:lnTo>
                    <a:pt x="2982" y="1194"/>
                  </a:lnTo>
                  <a:lnTo>
                    <a:pt x="2976" y="1211"/>
                  </a:lnTo>
                  <a:lnTo>
                    <a:pt x="2970" y="1228"/>
                  </a:lnTo>
                  <a:lnTo>
                    <a:pt x="2944" y="1249"/>
                  </a:lnTo>
                  <a:lnTo>
                    <a:pt x="2921" y="1272"/>
                  </a:lnTo>
                  <a:lnTo>
                    <a:pt x="2892" y="1289"/>
                  </a:lnTo>
                  <a:lnTo>
                    <a:pt x="2871" y="1298"/>
                  </a:lnTo>
                  <a:lnTo>
                    <a:pt x="2843" y="1304"/>
                  </a:lnTo>
                  <a:lnTo>
                    <a:pt x="2826" y="1310"/>
                  </a:lnTo>
                  <a:lnTo>
                    <a:pt x="2805" y="1316"/>
                  </a:lnTo>
                  <a:lnTo>
                    <a:pt x="2788" y="1316"/>
                  </a:lnTo>
                  <a:lnTo>
                    <a:pt x="2771" y="1310"/>
                  </a:lnTo>
                  <a:lnTo>
                    <a:pt x="2756" y="1304"/>
                  </a:lnTo>
                  <a:lnTo>
                    <a:pt x="2738" y="1293"/>
                  </a:lnTo>
                  <a:lnTo>
                    <a:pt x="2721" y="1289"/>
                  </a:lnTo>
                  <a:lnTo>
                    <a:pt x="2700" y="1266"/>
                  </a:lnTo>
                  <a:lnTo>
                    <a:pt x="2689" y="1260"/>
                  </a:lnTo>
                  <a:lnTo>
                    <a:pt x="2683" y="1249"/>
                  </a:lnTo>
                  <a:lnTo>
                    <a:pt x="2678" y="1228"/>
                  </a:lnTo>
                  <a:lnTo>
                    <a:pt x="2672" y="1205"/>
                  </a:lnTo>
                  <a:lnTo>
                    <a:pt x="2666" y="1188"/>
                  </a:lnTo>
                  <a:lnTo>
                    <a:pt x="2660" y="1167"/>
                  </a:lnTo>
                  <a:lnTo>
                    <a:pt x="2660" y="1150"/>
                  </a:lnTo>
                  <a:lnTo>
                    <a:pt x="2649" y="1122"/>
                  </a:lnTo>
                  <a:lnTo>
                    <a:pt x="2643" y="1095"/>
                  </a:lnTo>
                  <a:lnTo>
                    <a:pt x="2640" y="1072"/>
                  </a:lnTo>
                  <a:lnTo>
                    <a:pt x="2640" y="1046"/>
                  </a:lnTo>
                  <a:lnTo>
                    <a:pt x="2634" y="1017"/>
                  </a:lnTo>
                  <a:lnTo>
                    <a:pt x="2628" y="989"/>
                  </a:lnTo>
                  <a:lnTo>
                    <a:pt x="2622" y="968"/>
                  </a:lnTo>
                  <a:lnTo>
                    <a:pt x="2622" y="945"/>
                  </a:lnTo>
                  <a:lnTo>
                    <a:pt x="2622" y="918"/>
                  </a:lnTo>
                  <a:lnTo>
                    <a:pt x="2622" y="890"/>
                  </a:lnTo>
                  <a:lnTo>
                    <a:pt x="2622" y="857"/>
                  </a:lnTo>
                  <a:lnTo>
                    <a:pt x="2622" y="823"/>
                  </a:lnTo>
                  <a:lnTo>
                    <a:pt x="2622" y="806"/>
                  </a:lnTo>
                  <a:lnTo>
                    <a:pt x="2622" y="785"/>
                  </a:lnTo>
                  <a:lnTo>
                    <a:pt x="2622" y="768"/>
                  </a:lnTo>
                  <a:lnTo>
                    <a:pt x="2622" y="751"/>
                  </a:lnTo>
                  <a:lnTo>
                    <a:pt x="2622" y="736"/>
                  </a:lnTo>
                  <a:lnTo>
                    <a:pt x="2628" y="719"/>
                  </a:lnTo>
                  <a:lnTo>
                    <a:pt x="2628" y="696"/>
                  </a:lnTo>
                  <a:lnTo>
                    <a:pt x="2634" y="681"/>
                  </a:lnTo>
                  <a:lnTo>
                    <a:pt x="2634" y="664"/>
                  </a:lnTo>
                  <a:lnTo>
                    <a:pt x="2634" y="641"/>
                  </a:lnTo>
                  <a:lnTo>
                    <a:pt x="2634" y="624"/>
                  </a:lnTo>
                  <a:lnTo>
                    <a:pt x="2634" y="608"/>
                  </a:lnTo>
                  <a:lnTo>
                    <a:pt x="2634" y="586"/>
                  </a:lnTo>
                  <a:lnTo>
                    <a:pt x="2634" y="569"/>
                  </a:lnTo>
                  <a:lnTo>
                    <a:pt x="2634" y="553"/>
                  </a:lnTo>
                  <a:lnTo>
                    <a:pt x="2640" y="536"/>
                  </a:lnTo>
                  <a:lnTo>
                    <a:pt x="2640" y="502"/>
                  </a:lnTo>
                  <a:lnTo>
                    <a:pt x="2640" y="481"/>
                  </a:lnTo>
                  <a:lnTo>
                    <a:pt x="2640" y="453"/>
                  </a:lnTo>
                  <a:lnTo>
                    <a:pt x="2640" y="437"/>
                  </a:lnTo>
                  <a:lnTo>
                    <a:pt x="2634" y="415"/>
                  </a:lnTo>
                  <a:lnTo>
                    <a:pt x="2634" y="392"/>
                  </a:lnTo>
                  <a:lnTo>
                    <a:pt x="2622" y="365"/>
                  </a:lnTo>
                  <a:lnTo>
                    <a:pt x="2622" y="342"/>
                  </a:lnTo>
                  <a:lnTo>
                    <a:pt x="2617" y="316"/>
                  </a:lnTo>
                  <a:lnTo>
                    <a:pt x="2611" y="293"/>
                  </a:lnTo>
                  <a:lnTo>
                    <a:pt x="2605" y="264"/>
                  </a:lnTo>
                  <a:lnTo>
                    <a:pt x="2594" y="244"/>
                  </a:lnTo>
                  <a:lnTo>
                    <a:pt x="2582" y="215"/>
                  </a:lnTo>
                  <a:lnTo>
                    <a:pt x="2579" y="194"/>
                  </a:lnTo>
                  <a:lnTo>
                    <a:pt x="2567" y="166"/>
                  </a:lnTo>
                  <a:lnTo>
                    <a:pt x="2556" y="143"/>
                  </a:lnTo>
                  <a:lnTo>
                    <a:pt x="2544" y="122"/>
                  </a:lnTo>
                  <a:lnTo>
                    <a:pt x="2533" y="105"/>
                  </a:lnTo>
                  <a:lnTo>
                    <a:pt x="2522" y="88"/>
                  </a:lnTo>
                  <a:lnTo>
                    <a:pt x="2512" y="76"/>
                  </a:lnTo>
                  <a:lnTo>
                    <a:pt x="2478" y="55"/>
                  </a:lnTo>
                  <a:lnTo>
                    <a:pt x="2451" y="33"/>
                  </a:lnTo>
                  <a:lnTo>
                    <a:pt x="2423" y="21"/>
                  </a:lnTo>
                  <a:lnTo>
                    <a:pt x="2396" y="12"/>
                  </a:lnTo>
                  <a:lnTo>
                    <a:pt x="2368" y="6"/>
                  </a:lnTo>
                  <a:lnTo>
                    <a:pt x="2345" y="0"/>
                  </a:lnTo>
                  <a:lnTo>
                    <a:pt x="2335" y="0"/>
                  </a:lnTo>
                  <a:lnTo>
                    <a:pt x="2330" y="0"/>
                  </a:lnTo>
                  <a:lnTo>
                    <a:pt x="2339" y="403"/>
                  </a:lnTo>
                  <a:lnTo>
                    <a:pt x="2345" y="403"/>
                  </a:lnTo>
                  <a:lnTo>
                    <a:pt x="2362" y="415"/>
                  </a:lnTo>
                  <a:lnTo>
                    <a:pt x="2373" y="420"/>
                  </a:lnTo>
                  <a:lnTo>
                    <a:pt x="2385" y="432"/>
                  </a:lnTo>
                  <a:lnTo>
                    <a:pt x="2396" y="447"/>
                  </a:lnTo>
                  <a:lnTo>
                    <a:pt x="2406" y="475"/>
                  </a:lnTo>
                  <a:lnTo>
                    <a:pt x="2411" y="502"/>
                  </a:lnTo>
                  <a:lnTo>
                    <a:pt x="2417" y="531"/>
                  </a:lnTo>
                  <a:lnTo>
                    <a:pt x="2417" y="553"/>
                  </a:lnTo>
                  <a:lnTo>
                    <a:pt x="2423" y="580"/>
                  </a:lnTo>
                  <a:lnTo>
                    <a:pt x="2417" y="603"/>
                  </a:lnTo>
                  <a:lnTo>
                    <a:pt x="2417" y="620"/>
                  </a:lnTo>
                  <a:lnTo>
                    <a:pt x="2417" y="635"/>
                  </a:lnTo>
                  <a:lnTo>
                    <a:pt x="2417" y="658"/>
                  </a:lnTo>
                  <a:lnTo>
                    <a:pt x="2396" y="675"/>
                  </a:lnTo>
                  <a:lnTo>
                    <a:pt x="2368" y="681"/>
                  </a:lnTo>
                  <a:lnTo>
                    <a:pt x="2335" y="675"/>
                  </a:lnTo>
                  <a:lnTo>
                    <a:pt x="2330" y="675"/>
                  </a:lnTo>
                  <a:lnTo>
                    <a:pt x="2307" y="785"/>
                  </a:lnTo>
                  <a:lnTo>
                    <a:pt x="2330" y="802"/>
                  </a:lnTo>
                  <a:lnTo>
                    <a:pt x="2345" y="818"/>
                  </a:lnTo>
                  <a:lnTo>
                    <a:pt x="2373" y="846"/>
                  </a:lnTo>
                  <a:lnTo>
                    <a:pt x="2400" y="867"/>
                  </a:lnTo>
                  <a:lnTo>
                    <a:pt x="2434" y="896"/>
                  </a:lnTo>
                  <a:lnTo>
                    <a:pt x="2457" y="918"/>
                  </a:lnTo>
                  <a:lnTo>
                    <a:pt x="2472" y="945"/>
                  </a:lnTo>
                  <a:lnTo>
                    <a:pt x="2478" y="962"/>
                  </a:lnTo>
                  <a:lnTo>
                    <a:pt x="2484" y="989"/>
                  </a:lnTo>
                  <a:lnTo>
                    <a:pt x="2484" y="1017"/>
                  </a:lnTo>
                  <a:lnTo>
                    <a:pt x="2489" y="1046"/>
                  </a:lnTo>
                  <a:lnTo>
                    <a:pt x="2484" y="1067"/>
                  </a:lnTo>
                  <a:lnTo>
                    <a:pt x="2484" y="1095"/>
                  </a:lnTo>
                  <a:lnTo>
                    <a:pt x="2478" y="1116"/>
                  </a:lnTo>
                  <a:lnTo>
                    <a:pt x="2478" y="1139"/>
                  </a:lnTo>
                  <a:lnTo>
                    <a:pt x="2472" y="1162"/>
                  </a:lnTo>
                  <a:lnTo>
                    <a:pt x="2466" y="1177"/>
                  </a:lnTo>
                  <a:lnTo>
                    <a:pt x="2457" y="1188"/>
                  </a:lnTo>
                  <a:lnTo>
                    <a:pt x="2451" y="1205"/>
                  </a:lnTo>
                  <a:lnTo>
                    <a:pt x="2440" y="1217"/>
                  </a:lnTo>
                  <a:lnTo>
                    <a:pt x="2423" y="1228"/>
                  </a:lnTo>
                  <a:lnTo>
                    <a:pt x="2406" y="1228"/>
                  </a:lnTo>
                  <a:lnTo>
                    <a:pt x="2390" y="1232"/>
                  </a:lnTo>
                  <a:lnTo>
                    <a:pt x="2368" y="1232"/>
                  </a:lnTo>
                  <a:lnTo>
                    <a:pt x="2345" y="1232"/>
                  </a:lnTo>
                  <a:lnTo>
                    <a:pt x="2330" y="1228"/>
                  </a:lnTo>
                  <a:lnTo>
                    <a:pt x="2307" y="1228"/>
                  </a:lnTo>
                  <a:lnTo>
                    <a:pt x="2290" y="1217"/>
                  </a:lnTo>
                  <a:lnTo>
                    <a:pt x="2274" y="1205"/>
                  </a:lnTo>
                  <a:lnTo>
                    <a:pt x="2257" y="1194"/>
                  </a:lnTo>
                  <a:lnTo>
                    <a:pt x="2246" y="1188"/>
                  </a:lnTo>
                  <a:lnTo>
                    <a:pt x="2229" y="1171"/>
                  </a:lnTo>
                  <a:lnTo>
                    <a:pt x="2214" y="1162"/>
                  </a:lnTo>
                  <a:lnTo>
                    <a:pt x="2191" y="1145"/>
                  </a:lnTo>
                  <a:lnTo>
                    <a:pt x="2174" y="1127"/>
                  </a:lnTo>
                  <a:lnTo>
                    <a:pt x="2147" y="1110"/>
                  </a:lnTo>
                  <a:lnTo>
                    <a:pt x="2130" y="1107"/>
                  </a:lnTo>
                  <a:lnTo>
                    <a:pt x="2113" y="1095"/>
                  </a:lnTo>
                  <a:lnTo>
                    <a:pt x="2101" y="1095"/>
                  </a:lnTo>
                  <a:lnTo>
                    <a:pt x="2092" y="1089"/>
                  </a:lnTo>
                  <a:lnTo>
                    <a:pt x="2080" y="1089"/>
                  </a:lnTo>
                  <a:lnTo>
                    <a:pt x="2058" y="1089"/>
                  </a:lnTo>
                  <a:lnTo>
                    <a:pt x="2041" y="1089"/>
                  </a:lnTo>
                  <a:lnTo>
                    <a:pt x="2014" y="1089"/>
                  </a:lnTo>
                  <a:lnTo>
                    <a:pt x="1985" y="1089"/>
                  </a:lnTo>
                  <a:lnTo>
                    <a:pt x="1959" y="1089"/>
                  </a:lnTo>
                  <a:lnTo>
                    <a:pt x="1930" y="1095"/>
                  </a:lnTo>
                  <a:lnTo>
                    <a:pt x="1898" y="1095"/>
                  </a:lnTo>
                  <a:lnTo>
                    <a:pt x="1869" y="1095"/>
                  </a:lnTo>
                  <a:lnTo>
                    <a:pt x="1843" y="1095"/>
                  </a:lnTo>
                  <a:lnTo>
                    <a:pt x="1826" y="1095"/>
                  </a:lnTo>
                  <a:lnTo>
                    <a:pt x="1803" y="1095"/>
                  </a:lnTo>
                  <a:lnTo>
                    <a:pt x="1791" y="1095"/>
                  </a:lnTo>
                  <a:lnTo>
                    <a:pt x="1782" y="1095"/>
                  </a:lnTo>
                  <a:lnTo>
                    <a:pt x="1782" y="1101"/>
                  </a:lnTo>
                  <a:lnTo>
                    <a:pt x="1289" y="1205"/>
                  </a:lnTo>
                  <a:lnTo>
                    <a:pt x="1278" y="1205"/>
                  </a:lnTo>
                  <a:lnTo>
                    <a:pt x="1261" y="1205"/>
                  </a:lnTo>
                  <a:lnTo>
                    <a:pt x="1240" y="1211"/>
                  </a:lnTo>
                  <a:lnTo>
                    <a:pt x="1211" y="1211"/>
                  </a:lnTo>
                  <a:lnTo>
                    <a:pt x="1179" y="1211"/>
                  </a:lnTo>
                  <a:lnTo>
                    <a:pt x="1151" y="1211"/>
                  </a:lnTo>
                  <a:lnTo>
                    <a:pt x="1118" y="1205"/>
                  </a:lnTo>
                  <a:lnTo>
                    <a:pt x="1096" y="1200"/>
                  </a:lnTo>
                  <a:lnTo>
                    <a:pt x="1078" y="1188"/>
                  </a:lnTo>
                  <a:lnTo>
                    <a:pt x="1073" y="1177"/>
                  </a:lnTo>
                  <a:lnTo>
                    <a:pt x="1061" y="1162"/>
                  </a:lnTo>
                  <a:lnTo>
                    <a:pt x="1061" y="1150"/>
                  </a:lnTo>
                  <a:lnTo>
                    <a:pt x="1052" y="1122"/>
                  </a:lnTo>
                  <a:lnTo>
                    <a:pt x="1046" y="1101"/>
                  </a:lnTo>
                  <a:lnTo>
                    <a:pt x="1046" y="1078"/>
                  </a:lnTo>
                  <a:lnTo>
                    <a:pt x="1046" y="1055"/>
                  </a:lnTo>
                  <a:lnTo>
                    <a:pt x="1046" y="1034"/>
                  </a:lnTo>
                  <a:lnTo>
                    <a:pt x="1046" y="1011"/>
                  </a:lnTo>
                  <a:lnTo>
                    <a:pt x="1046" y="989"/>
                  </a:lnTo>
                  <a:lnTo>
                    <a:pt x="1046" y="968"/>
                  </a:lnTo>
                  <a:lnTo>
                    <a:pt x="1046" y="945"/>
                  </a:lnTo>
                  <a:lnTo>
                    <a:pt x="1046" y="934"/>
                  </a:lnTo>
                  <a:lnTo>
                    <a:pt x="1052" y="918"/>
                  </a:lnTo>
                  <a:lnTo>
                    <a:pt x="1052" y="913"/>
                  </a:lnTo>
                  <a:lnTo>
                    <a:pt x="1052" y="896"/>
                  </a:lnTo>
                  <a:lnTo>
                    <a:pt x="1061" y="878"/>
                  </a:lnTo>
                  <a:lnTo>
                    <a:pt x="1061" y="857"/>
                  </a:lnTo>
                  <a:lnTo>
                    <a:pt x="1067" y="840"/>
                  </a:lnTo>
                  <a:lnTo>
                    <a:pt x="1078" y="806"/>
                  </a:lnTo>
                  <a:lnTo>
                    <a:pt x="1084" y="802"/>
                  </a:lnTo>
                  <a:lnTo>
                    <a:pt x="1090" y="797"/>
                  </a:lnTo>
                  <a:lnTo>
                    <a:pt x="1101" y="797"/>
                  </a:lnTo>
                  <a:lnTo>
                    <a:pt x="1122" y="785"/>
                  </a:lnTo>
                  <a:lnTo>
                    <a:pt x="1156" y="780"/>
                  </a:lnTo>
                  <a:lnTo>
                    <a:pt x="1183" y="768"/>
                  </a:lnTo>
                  <a:lnTo>
                    <a:pt x="1211" y="757"/>
                  </a:lnTo>
                  <a:lnTo>
                    <a:pt x="1240" y="745"/>
                  </a:lnTo>
                  <a:lnTo>
                    <a:pt x="1267" y="742"/>
                  </a:lnTo>
                  <a:lnTo>
                    <a:pt x="1284" y="724"/>
                  </a:lnTo>
                  <a:lnTo>
                    <a:pt x="1301" y="702"/>
                  </a:lnTo>
                  <a:lnTo>
                    <a:pt x="1316" y="685"/>
                  </a:lnTo>
                  <a:lnTo>
                    <a:pt x="1339" y="664"/>
                  </a:lnTo>
                  <a:lnTo>
                    <a:pt x="1345" y="641"/>
                  </a:lnTo>
                  <a:lnTo>
                    <a:pt x="1356" y="620"/>
                  </a:lnTo>
                  <a:lnTo>
                    <a:pt x="1356" y="603"/>
                  </a:lnTo>
                  <a:lnTo>
                    <a:pt x="1350" y="586"/>
                  </a:lnTo>
                  <a:lnTo>
                    <a:pt x="1327" y="569"/>
                  </a:lnTo>
                  <a:lnTo>
                    <a:pt x="1301" y="574"/>
                  </a:lnTo>
                  <a:lnTo>
                    <a:pt x="1272" y="580"/>
                  </a:lnTo>
                  <a:lnTo>
                    <a:pt x="1250" y="591"/>
                  </a:lnTo>
                  <a:lnTo>
                    <a:pt x="1229" y="574"/>
                  </a:lnTo>
                  <a:lnTo>
                    <a:pt x="1217" y="548"/>
                  </a:lnTo>
                  <a:lnTo>
                    <a:pt x="1217" y="531"/>
                  </a:lnTo>
                  <a:lnTo>
                    <a:pt x="1217" y="513"/>
                  </a:lnTo>
                  <a:lnTo>
                    <a:pt x="1223" y="502"/>
                  </a:lnTo>
                  <a:lnTo>
                    <a:pt x="1229" y="498"/>
                  </a:lnTo>
                  <a:lnTo>
                    <a:pt x="1240" y="487"/>
                  </a:lnTo>
                  <a:lnTo>
                    <a:pt x="1261" y="487"/>
                  </a:lnTo>
                  <a:lnTo>
                    <a:pt x="1284" y="487"/>
                  </a:lnTo>
                  <a:lnTo>
                    <a:pt x="1310" y="493"/>
                  </a:lnTo>
                  <a:lnTo>
                    <a:pt x="1327" y="481"/>
                  </a:lnTo>
                  <a:lnTo>
                    <a:pt x="1350" y="464"/>
                  </a:lnTo>
                  <a:lnTo>
                    <a:pt x="1356" y="447"/>
                  </a:lnTo>
                  <a:lnTo>
                    <a:pt x="1366" y="441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Freeform 48"/>
            <p:cNvSpPr>
              <a:spLocks/>
            </p:cNvSpPr>
            <p:nvPr/>
          </p:nvSpPr>
          <p:spPr bwMode="auto">
            <a:xfrm>
              <a:off x="3925" y="1504"/>
              <a:ext cx="568" cy="611"/>
            </a:xfrm>
            <a:custGeom>
              <a:avLst/>
              <a:gdLst>
                <a:gd name="T0" fmla="*/ 12 w 1135"/>
                <a:gd name="T1" fmla="*/ 608 h 1222"/>
                <a:gd name="T2" fmla="*/ 53 w 1135"/>
                <a:gd name="T3" fmla="*/ 586 h 1222"/>
                <a:gd name="T4" fmla="*/ 86 w 1135"/>
                <a:gd name="T5" fmla="*/ 566 h 1222"/>
                <a:gd name="T6" fmla="*/ 106 w 1135"/>
                <a:gd name="T7" fmla="*/ 545 h 1222"/>
                <a:gd name="T8" fmla="*/ 125 w 1135"/>
                <a:gd name="T9" fmla="*/ 520 h 1222"/>
                <a:gd name="T10" fmla="*/ 139 w 1135"/>
                <a:gd name="T11" fmla="*/ 492 h 1222"/>
                <a:gd name="T12" fmla="*/ 155 w 1135"/>
                <a:gd name="T13" fmla="*/ 461 h 1222"/>
                <a:gd name="T14" fmla="*/ 174 w 1135"/>
                <a:gd name="T15" fmla="*/ 428 h 1222"/>
                <a:gd name="T16" fmla="*/ 188 w 1135"/>
                <a:gd name="T17" fmla="*/ 392 h 1222"/>
                <a:gd name="T18" fmla="*/ 205 w 1135"/>
                <a:gd name="T19" fmla="*/ 356 h 1222"/>
                <a:gd name="T20" fmla="*/ 219 w 1135"/>
                <a:gd name="T21" fmla="*/ 326 h 1222"/>
                <a:gd name="T22" fmla="*/ 230 w 1135"/>
                <a:gd name="T23" fmla="*/ 298 h 1222"/>
                <a:gd name="T24" fmla="*/ 244 w 1135"/>
                <a:gd name="T25" fmla="*/ 271 h 1222"/>
                <a:gd name="T26" fmla="*/ 252 w 1135"/>
                <a:gd name="T27" fmla="*/ 237 h 1222"/>
                <a:gd name="T28" fmla="*/ 265 w 1135"/>
                <a:gd name="T29" fmla="*/ 195 h 1222"/>
                <a:gd name="T30" fmla="*/ 283 w 1135"/>
                <a:gd name="T31" fmla="*/ 152 h 1222"/>
                <a:gd name="T32" fmla="*/ 299 w 1135"/>
                <a:gd name="T33" fmla="*/ 113 h 1222"/>
                <a:gd name="T34" fmla="*/ 313 w 1135"/>
                <a:gd name="T35" fmla="*/ 85 h 1222"/>
                <a:gd name="T36" fmla="*/ 335 w 1135"/>
                <a:gd name="T37" fmla="*/ 67 h 1222"/>
                <a:gd name="T38" fmla="*/ 371 w 1135"/>
                <a:gd name="T39" fmla="*/ 36 h 1222"/>
                <a:gd name="T40" fmla="*/ 416 w 1135"/>
                <a:gd name="T41" fmla="*/ 10 h 1222"/>
                <a:gd name="T42" fmla="*/ 440 w 1135"/>
                <a:gd name="T43" fmla="*/ 2 h 1222"/>
                <a:gd name="T44" fmla="*/ 468 w 1135"/>
                <a:gd name="T45" fmla="*/ 0 h 1222"/>
                <a:gd name="T46" fmla="*/ 504 w 1135"/>
                <a:gd name="T47" fmla="*/ 0 h 1222"/>
                <a:gd name="T48" fmla="*/ 529 w 1135"/>
                <a:gd name="T49" fmla="*/ 5 h 1222"/>
                <a:gd name="T50" fmla="*/ 520 w 1135"/>
                <a:gd name="T51" fmla="*/ 195 h 1222"/>
                <a:gd name="T52" fmla="*/ 512 w 1135"/>
                <a:gd name="T53" fmla="*/ 201 h 1222"/>
                <a:gd name="T54" fmla="*/ 507 w 1135"/>
                <a:gd name="T55" fmla="*/ 221 h 1222"/>
                <a:gd name="T56" fmla="*/ 493 w 1135"/>
                <a:gd name="T57" fmla="*/ 262 h 1222"/>
                <a:gd name="T58" fmla="*/ 484 w 1135"/>
                <a:gd name="T59" fmla="*/ 306 h 1222"/>
                <a:gd name="T60" fmla="*/ 440 w 1135"/>
                <a:gd name="T61" fmla="*/ 309 h 1222"/>
                <a:gd name="T62" fmla="*/ 443 w 1135"/>
                <a:gd name="T63" fmla="*/ 282 h 1222"/>
                <a:gd name="T64" fmla="*/ 448 w 1135"/>
                <a:gd name="T65" fmla="*/ 249 h 1222"/>
                <a:gd name="T66" fmla="*/ 451 w 1135"/>
                <a:gd name="T67" fmla="*/ 212 h 1222"/>
                <a:gd name="T68" fmla="*/ 443 w 1135"/>
                <a:gd name="T69" fmla="*/ 185 h 1222"/>
                <a:gd name="T70" fmla="*/ 416 w 1135"/>
                <a:gd name="T71" fmla="*/ 185 h 1222"/>
                <a:gd name="T72" fmla="*/ 404 w 1135"/>
                <a:gd name="T73" fmla="*/ 192 h 1222"/>
                <a:gd name="T74" fmla="*/ 387 w 1135"/>
                <a:gd name="T75" fmla="*/ 215 h 1222"/>
                <a:gd name="T76" fmla="*/ 371 w 1135"/>
                <a:gd name="T77" fmla="*/ 249 h 1222"/>
                <a:gd name="T78" fmla="*/ 360 w 1135"/>
                <a:gd name="T79" fmla="*/ 282 h 1222"/>
                <a:gd name="T80" fmla="*/ 357 w 1135"/>
                <a:gd name="T81" fmla="*/ 312 h 1222"/>
                <a:gd name="T82" fmla="*/ 368 w 1135"/>
                <a:gd name="T83" fmla="*/ 370 h 1222"/>
                <a:gd name="T84" fmla="*/ 565 w 1135"/>
                <a:gd name="T85" fmla="*/ 453 h 1222"/>
                <a:gd name="T86" fmla="*/ 548 w 1135"/>
                <a:gd name="T87" fmla="*/ 441 h 1222"/>
                <a:gd name="T88" fmla="*/ 507 w 1135"/>
                <a:gd name="T89" fmla="*/ 425 h 1222"/>
                <a:gd name="T90" fmla="*/ 468 w 1135"/>
                <a:gd name="T91" fmla="*/ 408 h 1222"/>
                <a:gd name="T92" fmla="*/ 440 w 1135"/>
                <a:gd name="T93" fmla="*/ 403 h 1222"/>
                <a:gd name="T94" fmla="*/ 410 w 1135"/>
                <a:gd name="T95" fmla="*/ 403 h 1222"/>
                <a:gd name="T96" fmla="*/ 380 w 1135"/>
                <a:gd name="T97" fmla="*/ 403 h 1222"/>
                <a:gd name="T98" fmla="*/ 346 w 1135"/>
                <a:gd name="T99" fmla="*/ 405 h 1222"/>
                <a:gd name="T100" fmla="*/ 319 w 1135"/>
                <a:gd name="T101" fmla="*/ 414 h 1222"/>
                <a:gd name="T102" fmla="*/ 288 w 1135"/>
                <a:gd name="T103" fmla="*/ 431 h 1222"/>
                <a:gd name="T104" fmla="*/ 252 w 1135"/>
                <a:gd name="T105" fmla="*/ 456 h 1222"/>
                <a:gd name="T106" fmla="*/ 219 w 1135"/>
                <a:gd name="T107" fmla="*/ 480 h 1222"/>
                <a:gd name="T108" fmla="*/ 197 w 1135"/>
                <a:gd name="T109" fmla="*/ 511 h 1222"/>
                <a:gd name="T110" fmla="*/ 194 w 1135"/>
                <a:gd name="T111" fmla="*/ 545 h 1222"/>
                <a:gd name="T112" fmla="*/ 0 w 1135"/>
                <a:gd name="T113" fmla="*/ 611 h 12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35"/>
                <a:gd name="T172" fmla="*/ 0 h 1222"/>
                <a:gd name="T173" fmla="*/ 1135 w 1135"/>
                <a:gd name="T174" fmla="*/ 1222 h 12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35" h="1222">
                  <a:moveTo>
                    <a:pt x="0" y="1222"/>
                  </a:moveTo>
                  <a:lnTo>
                    <a:pt x="6" y="1222"/>
                  </a:lnTo>
                  <a:lnTo>
                    <a:pt x="23" y="1216"/>
                  </a:lnTo>
                  <a:lnTo>
                    <a:pt x="40" y="1199"/>
                  </a:lnTo>
                  <a:lnTo>
                    <a:pt x="72" y="1188"/>
                  </a:lnTo>
                  <a:lnTo>
                    <a:pt x="105" y="1172"/>
                  </a:lnTo>
                  <a:lnTo>
                    <a:pt x="139" y="1155"/>
                  </a:lnTo>
                  <a:lnTo>
                    <a:pt x="150" y="1138"/>
                  </a:lnTo>
                  <a:lnTo>
                    <a:pt x="171" y="1132"/>
                  </a:lnTo>
                  <a:lnTo>
                    <a:pt x="188" y="1115"/>
                  </a:lnTo>
                  <a:lnTo>
                    <a:pt x="200" y="1112"/>
                  </a:lnTo>
                  <a:lnTo>
                    <a:pt x="211" y="1089"/>
                  </a:lnTo>
                  <a:lnTo>
                    <a:pt x="226" y="1072"/>
                  </a:lnTo>
                  <a:lnTo>
                    <a:pt x="238" y="1054"/>
                  </a:lnTo>
                  <a:lnTo>
                    <a:pt x="249" y="1039"/>
                  </a:lnTo>
                  <a:lnTo>
                    <a:pt x="255" y="1022"/>
                  </a:lnTo>
                  <a:lnTo>
                    <a:pt x="272" y="1005"/>
                  </a:lnTo>
                  <a:lnTo>
                    <a:pt x="278" y="984"/>
                  </a:lnTo>
                  <a:lnTo>
                    <a:pt x="287" y="967"/>
                  </a:lnTo>
                  <a:lnTo>
                    <a:pt x="298" y="944"/>
                  </a:lnTo>
                  <a:lnTo>
                    <a:pt x="310" y="923"/>
                  </a:lnTo>
                  <a:lnTo>
                    <a:pt x="321" y="895"/>
                  </a:lnTo>
                  <a:lnTo>
                    <a:pt x="333" y="878"/>
                  </a:lnTo>
                  <a:lnTo>
                    <a:pt x="348" y="857"/>
                  </a:lnTo>
                  <a:lnTo>
                    <a:pt x="359" y="834"/>
                  </a:lnTo>
                  <a:lnTo>
                    <a:pt x="365" y="807"/>
                  </a:lnTo>
                  <a:lnTo>
                    <a:pt x="376" y="785"/>
                  </a:lnTo>
                  <a:lnTo>
                    <a:pt x="388" y="756"/>
                  </a:lnTo>
                  <a:lnTo>
                    <a:pt x="399" y="735"/>
                  </a:lnTo>
                  <a:lnTo>
                    <a:pt x="409" y="712"/>
                  </a:lnTo>
                  <a:lnTo>
                    <a:pt x="414" y="695"/>
                  </a:lnTo>
                  <a:lnTo>
                    <a:pt x="426" y="674"/>
                  </a:lnTo>
                  <a:lnTo>
                    <a:pt x="437" y="652"/>
                  </a:lnTo>
                  <a:lnTo>
                    <a:pt x="443" y="634"/>
                  </a:lnTo>
                  <a:lnTo>
                    <a:pt x="449" y="613"/>
                  </a:lnTo>
                  <a:lnTo>
                    <a:pt x="460" y="596"/>
                  </a:lnTo>
                  <a:lnTo>
                    <a:pt x="466" y="585"/>
                  </a:lnTo>
                  <a:lnTo>
                    <a:pt x="475" y="558"/>
                  </a:lnTo>
                  <a:lnTo>
                    <a:pt x="487" y="541"/>
                  </a:lnTo>
                  <a:lnTo>
                    <a:pt x="492" y="518"/>
                  </a:lnTo>
                  <a:lnTo>
                    <a:pt x="498" y="498"/>
                  </a:lnTo>
                  <a:lnTo>
                    <a:pt x="504" y="475"/>
                  </a:lnTo>
                  <a:lnTo>
                    <a:pt x="515" y="446"/>
                  </a:lnTo>
                  <a:lnTo>
                    <a:pt x="527" y="420"/>
                  </a:lnTo>
                  <a:lnTo>
                    <a:pt x="530" y="391"/>
                  </a:lnTo>
                  <a:lnTo>
                    <a:pt x="542" y="364"/>
                  </a:lnTo>
                  <a:lnTo>
                    <a:pt x="553" y="336"/>
                  </a:lnTo>
                  <a:lnTo>
                    <a:pt x="565" y="304"/>
                  </a:lnTo>
                  <a:lnTo>
                    <a:pt x="576" y="275"/>
                  </a:lnTo>
                  <a:lnTo>
                    <a:pt x="582" y="249"/>
                  </a:lnTo>
                  <a:lnTo>
                    <a:pt x="597" y="226"/>
                  </a:lnTo>
                  <a:lnTo>
                    <a:pt x="603" y="203"/>
                  </a:lnTo>
                  <a:lnTo>
                    <a:pt x="614" y="188"/>
                  </a:lnTo>
                  <a:lnTo>
                    <a:pt x="626" y="171"/>
                  </a:lnTo>
                  <a:lnTo>
                    <a:pt x="637" y="165"/>
                  </a:lnTo>
                  <a:lnTo>
                    <a:pt x="652" y="148"/>
                  </a:lnTo>
                  <a:lnTo>
                    <a:pt x="669" y="133"/>
                  </a:lnTo>
                  <a:lnTo>
                    <a:pt x="692" y="110"/>
                  </a:lnTo>
                  <a:lnTo>
                    <a:pt x="719" y="93"/>
                  </a:lnTo>
                  <a:lnTo>
                    <a:pt x="742" y="72"/>
                  </a:lnTo>
                  <a:lnTo>
                    <a:pt x="770" y="49"/>
                  </a:lnTo>
                  <a:lnTo>
                    <a:pt x="797" y="32"/>
                  </a:lnTo>
                  <a:lnTo>
                    <a:pt x="831" y="20"/>
                  </a:lnTo>
                  <a:lnTo>
                    <a:pt x="846" y="17"/>
                  </a:lnTo>
                  <a:lnTo>
                    <a:pt x="863" y="11"/>
                  </a:lnTo>
                  <a:lnTo>
                    <a:pt x="880" y="5"/>
                  </a:lnTo>
                  <a:lnTo>
                    <a:pt x="901" y="5"/>
                  </a:lnTo>
                  <a:lnTo>
                    <a:pt x="918" y="0"/>
                  </a:lnTo>
                  <a:lnTo>
                    <a:pt x="935" y="0"/>
                  </a:lnTo>
                  <a:lnTo>
                    <a:pt x="956" y="0"/>
                  </a:lnTo>
                  <a:lnTo>
                    <a:pt x="973" y="0"/>
                  </a:lnTo>
                  <a:lnTo>
                    <a:pt x="1008" y="0"/>
                  </a:lnTo>
                  <a:lnTo>
                    <a:pt x="1034" y="5"/>
                  </a:lnTo>
                  <a:lnTo>
                    <a:pt x="1051" y="5"/>
                  </a:lnTo>
                  <a:lnTo>
                    <a:pt x="1057" y="11"/>
                  </a:lnTo>
                  <a:lnTo>
                    <a:pt x="1135" y="66"/>
                  </a:lnTo>
                  <a:lnTo>
                    <a:pt x="1084" y="391"/>
                  </a:lnTo>
                  <a:lnTo>
                    <a:pt x="1040" y="391"/>
                  </a:lnTo>
                  <a:lnTo>
                    <a:pt x="1034" y="391"/>
                  </a:lnTo>
                  <a:lnTo>
                    <a:pt x="1029" y="397"/>
                  </a:lnTo>
                  <a:lnTo>
                    <a:pt x="1023" y="403"/>
                  </a:lnTo>
                  <a:lnTo>
                    <a:pt x="1017" y="408"/>
                  </a:lnTo>
                  <a:lnTo>
                    <a:pt x="1013" y="425"/>
                  </a:lnTo>
                  <a:lnTo>
                    <a:pt x="1013" y="442"/>
                  </a:lnTo>
                  <a:lnTo>
                    <a:pt x="1002" y="463"/>
                  </a:lnTo>
                  <a:lnTo>
                    <a:pt x="991" y="498"/>
                  </a:lnTo>
                  <a:lnTo>
                    <a:pt x="985" y="524"/>
                  </a:lnTo>
                  <a:lnTo>
                    <a:pt x="979" y="558"/>
                  </a:lnTo>
                  <a:lnTo>
                    <a:pt x="968" y="585"/>
                  </a:lnTo>
                  <a:lnTo>
                    <a:pt x="968" y="613"/>
                  </a:lnTo>
                  <a:lnTo>
                    <a:pt x="968" y="629"/>
                  </a:lnTo>
                  <a:lnTo>
                    <a:pt x="968" y="640"/>
                  </a:lnTo>
                  <a:lnTo>
                    <a:pt x="880" y="619"/>
                  </a:lnTo>
                  <a:lnTo>
                    <a:pt x="880" y="608"/>
                  </a:lnTo>
                  <a:lnTo>
                    <a:pt x="880" y="591"/>
                  </a:lnTo>
                  <a:lnTo>
                    <a:pt x="886" y="564"/>
                  </a:lnTo>
                  <a:lnTo>
                    <a:pt x="892" y="530"/>
                  </a:lnTo>
                  <a:lnTo>
                    <a:pt x="892" y="513"/>
                  </a:lnTo>
                  <a:lnTo>
                    <a:pt x="896" y="498"/>
                  </a:lnTo>
                  <a:lnTo>
                    <a:pt x="901" y="475"/>
                  </a:lnTo>
                  <a:lnTo>
                    <a:pt x="901" y="458"/>
                  </a:lnTo>
                  <a:lnTo>
                    <a:pt x="901" y="425"/>
                  </a:lnTo>
                  <a:lnTo>
                    <a:pt x="901" y="397"/>
                  </a:lnTo>
                  <a:lnTo>
                    <a:pt x="892" y="376"/>
                  </a:lnTo>
                  <a:lnTo>
                    <a:pt x="886" y="370"/>
                  </a:lnTo>
                  <a:lnTo>
                    <a:pt x="869" y="364"/>
                  </a:lnTo>
                  <a:lnTo>
                    <a:pt x="858" y="364"/>
                  </a:lnTo>
                  <a:lnTo>
                    <a:pt x="831" y="370"/>
                  </a:lnTo>
                  <a:lnTo>
                    <a:pt x="825" y="376"/>
                  </a:lnTo>
                  <a:lnTo>
                    <a:pt x="819" y="376"/>
                  </a:lnTo>
                  <a:lnTo>
                    <a:pt x="808" y="385"/>
                  </a:lnTo>
                  <a:lnTo>
                    <a:pt x="797" y="397"/>
                  </a:lnTo>
                  <a:lnTo>
                    <a:pt x="791" y="414"/>
                  </a:lnTo>
                  <a:lnTo>
                    <a:pt x="774" y="431"/>
                  </a:lnTo>
                  <a:lnTo>
                    <a:pt x="764" y="452"/>
                  </a:lnTo>
                  <a:lnTo>
                    <a:pt x="747" y="475"/>
                  </a:lnTo>
                  <a:lnTo>
                    <a:pt x="742" y="498"/>
                  </a:lnTo>
                  <a:lnTo>
                    <a:pt x="730" y="513"/>
                  </a:lnTo>
                  <a:lnTo>
                    <a:pt x="724" y="541"/>
                  </a:lnTo>
                  <a:lnTo>
                    <a:pt x="719" y="564"/>
                  </a:lnTo>
                  <a:lnTo>
                    <a:pt x="713" y="591"/>
                  </a:lnTo>
                  <a:lnTo>
                    <a:pt x="713" y="608"/>
                  </a:lnTo>
                  <a:lnTo>
                    <a:pt x="713" y="625"/>
                  </a:lnTo>
                  <a:lnTo>
                    <a:pt x="713" y="634"/>
                  </a:lnTo>
                  <a:lnTo>
                    <a:pt x="713" y="640"/>
                  </a:lnTo>
                  <a:lnTo>
                    <a:pt x="736" y="741"/>
                  </a:lnTo>
                  <a:lnTo>
                    <a:pt x="979" y="756"/>
                  </a:lnTo>
                  <a:lnTo>
                    <a:pt x="1107" y="857"/>
                  </a:lnTo>
                  <a:lnTo>
                    <a:pt x="1129" y="906"/>
                  </a:lnTo>
                  <a:lnTo>
                    <a:pt x="1124" y="901"/>
                  </a:lnTo>
                  <a:lnTo>
                    <a:pt x="1112" y="895"/>
                  </a:lnTo>
                  <a:lnTo>
                    <a:pt x="1095" y="883"/>
                  </a:lnTo>
                  <a:lnTo>
                    <a:pt x="1069" y="878"/>
                  </a:lnTo>
                  <a:lnTo>
                    <a:pt x="1040" y="862"/>
                  </a:lnTo>
                  <a:lnTo>
                    <a:pt x="1013" y="851"/>
                  </a:lnTo>
                  <a:lnTo>
                    <a:pt x="979" y="834"/>
                  </a:lnTo>
                  <a:lnTo>
                    <a:pt x="953" y="828"/>
                  </a:lnTo>
                  <a:lnTo>
                    <a:pt x="935" y="817"/>
                  </a:lnTo>
                  <a:lnTo>
                    <a:pt x="913" y="811"/>
                  </a:lnTo>
                  <a:lnTo>
                    <a:pt x="896" y="807"/>
                  </a:lnTo>
                  <a:lnTo>
                    <a:pt x="880" y="807"/>
                  </a:lnTo>
                  <a:lnTo>
                    <a:pt x="858" y="807"/>
                  </a:lnTo>
                  <a:lnTo>
                    <a:pt x="835" y="807"/>
                  </a:lnTo>
                  <a:lnTo>
                    <a:pt x="819" y="807"/>
                  </a:lnTo>
                  <a:lnTo>
                    <a:pt x="797" y="807"/>
                  </a:lnTo>
                  <a:lnTo>
                    <a:pt x="774" y="807"/>
                  </a:lnTo>
                  <a:lnTo>
                    <a:pt x="759" y="807"/>
                  </a:lnTo>
                  <a:lnTo>
                    <a:pt x="742" y="807"/>
                  </a:lnTo>
                  <a:lnTo>
                    <a:pt x="724" y="811"/>
                  </a:lnTo>
                  <a:lnTo>
                    <a:pt x="692" y="811"/>
                  </a:lnTo>
                  <a:lnTo>
                    <a:pt x="675" y="823"/>
                  </a:lnTo>
                  <a:lnTo>
                    <a:pt x="652" y="823"/>
                  </a:lnTo>
                  <a:lnTo>
                    <a:pt x="637" y="828"/>
                  </a:lnTo>
                  <a:lnTo>
                    <a:pt x="614" y="840"/>
                  </a:lnTo>
                  <a:lnTo>
                    <a:pt x="597" y="851"/>
                  </a:lnTo>
                  <a:lnTo>
                    <a:pt x="576" y="862"/>
                  </a:lnTo>
                  <a:lnTo>
                    <a:pt x="553" y="878"/>
                  </a:lnTo>
                  <a:lnTo>
                    <a:pt x="527" y="889"/>
                  </a:lnTo>
                  <a:lnTo>
                    <a:pt x="504" y="912"/>
                  </a:lnTo>
                  <a:lnTo>
                    <a:pt x="475" y="929"/>
                  </a:lnTo>
                  <a:lnTo>
                    <a:pt x="454" y="944"/>
                  </a:lnTo>
                  <a:lnTo>
                    <a:pt x="437" y="961"/>
                  </a:lnTo>
                  <a:lnTo>
                    <a:pt x="426" y="973"/>
                  </a:lnTo>
                  <a:lnTo>
                    <a:pt x="405" y="994"/>
                  </a:lnTo>
                  <a:lnTo>
                    <a:pt x="394" y="1022"/>
                  </a:lnTo>
                  <a:lnTo>
                    <a:pt x="382" y="1045"/>
                  </a:lnTo>
                  <a:lnTo>
                    <a:pt x="388" y="1072"/>
                  </a:lnTo>
                  <a:lnTo>
                    <a:pt x="388" y="1089"/>
                  </a:lnTo>
                  <a:lnTo>
                    <a:pt x="394" y="1106"/>
                  </a:lnTo>
                  <a:lnTo>
                    <a:pt x="409" y="1193"/>
                  </a:lnTo>
                  <a:lnTo>
                    <a:pt x="0" y="1222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49"/>
            <p:cNvSpPr>
              <a:spLocks/>
            </p:cNvSpPr>
            <p:nvPr/>
          </p:nvSpPr>
          <p:spPr bwMode="auto">
            <a:xfrm>
              <a:off x="4280" y="1811"/>
              <a:ext cx="183" cy="99"/>
            </a:xfrm>
            <a:custGeom>
              <a:avLst/>
              <a:gdLst>
                <a:gd name="T0" fmla="*/ 0 w 365"/>
                <a:gd name="T1" fmla="*/ 22 h 198"/>
                <a:gd name="T2" fmla="*/ 58 w 365"/>
                <a:gd name="T3" fmla="*/ 0 h 198"/>
                <a:gd name="T4" fmla="*/ 122 w 365"/>
                <a:gd name="T5" fmla="*/ 0 h 198"/>
                <a:gd name="T6" fmla="*/ 183 w 365"/>
                <a:gd name="T7" fmla="*/ 41 h 198"/>
                <a:gd name="T8" fmla="*/ 174 w 365"/>
                <a:gd name="T9" fmla="*/ 99 h 198"/>
                <a:gd name="T10" fmla="*/ 0 w 365"/>
                <a:gd name="T11" fmla="*/ 80 h 198"/>
                <a:gd name="T12" fmla="*/ 0 w 365"/>
                <a:gd name="T13" fmla="*/ 22 h 198"/>
                <a:gd name="T14" fmla="*/ 0 w 365"/>
                <a:gd name="T15" fmla="*/ 22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5"/>
                <a:gd name="T25" fmla="*/ 0 h 198"/>
                <a:gd name="T26" fmla="*/ 365 w 365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5" h="198">
                  <a:moveTo>
                    <a:pt x="0" y="44"/>
                  </a:moveTo>
                  <a:lnTo>
                    <a:pt x="116" y="0"/>
                  </a:lnTo>
                  <a:lnTo>
                    <a:pt x="244" y="0"/>
                  </a:lnTo>
                  <a:lnTo>
                    <a:pt x="365" y="82"/>
                  </a:lnTo>
                  <a:lnTo>
                    <a:pt x="348" y="198"/>
                  </a:lnTo>
                  <a:lnTo>
                    <a:pt x="0" y="1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50"/>
            <p:cNvSpPr>
              <a:spLocks/>
            </p:cNvSpPr>
            <p:nvPr/>
          </p:nvSpPr>
          <p:spPr bwMode="auto">
            <a:xfrm>
              <a:off x="3566" y="1748"/>
              <a:ext cx="1469" cy="1852"/>
            </a:xfrm>
            <a:custGeom>
              <a:avLst/>
              <a:gdLst>
                <a:gd name="T0" fmla="*/ 1436 w 2938"/>
                <a:gd name="T1" fmla="*/ 262 h 3705"/>
                <a:gd name="T2" fmla="*/ 1408 w 2938"/>
                <a:gd name="T3" fmla="*/ 152 h 3705"/>
                <a:gd name="T4" fmla="*/ 1317 w 2938"/>
                <a:gd name="T5" fmla="*/ 13 h 3705"/>
                <a:gd name="T6" fmla="*/ 1173 w 2938"/>
                <a:gd name="T7" fmla="*/ 61 h 3705"/>
                <a:gd name="T8" fmla="*/ 1229 w 2938"/>
                <a:gd name="T9" fmla="*/ 143 h 3705"/>
                <a:gd name="T10" fmla="*/ 1159 w 2938"/>
                <a:gd name="T11" fmla="*/ 116 h 3705"/>
                <a:gd name="T12" fmla="*/ 1175 w 2938"/>
                <a:gd name="T13" fmla="*/ 240 h 3705"/>
                <a:gd name="T14" fmla="*/ 1162 w 2938"/>
                <a:gd name="T15" fmla="*/ 373 h 3705"/>
                <a:gd name="T16" fmla="*/ 1038 w 2938"/>
                <a:gd name="T17" fmla="*/ 356 h 3705"/>
                <a:gd name="T18" fmla="*/ 1135 w 2938"/>
                <a:gd name="T19" fmla="*/ 408 h 3705"/>
                <a:gd name="T20" fmla="*/ 1217 w 2938"/>
                <a:gd name="T21" fmla="*/ 284 h 3705"/>
                <a:gd name="T22" fmla="*/ 1159 w 2938"/>
                <a:gd name="T23" fmla="*/ 152 h 3705"/>
                <a:gd name="T24" fmla="*/ 1242 w 2938"/>
                <a:gd name="T25" fmla="*/ 162 h 3705"/>
                <a:gd name="T26" fmla="*/ 1209 w 2938"/>
                <a:gd name="T27" fmla="*/ 63 h 3705"/>
                <a:gd name="T28" fmla="*/ 1303 w 2938"/>
                <a:gd name="T29" fmla="*/ 33 h 3705"/>
                <a:gd name="T30" fmla="*/ 1384 w 2938"/>
                <a:gd name="T31" fmla="*/ 158 h 3705"/>
                <a:gd name="T32" fmla="*/ 1414 w 2938"/>
                <a:gd name="T33" fmla="*/ 274 h 3705"/>
                <a:gd name="T34" fmla="*/ 1433 w 2938"/>
                <a:gd name="T35" fmla="*/ 392 h 3705"/>
                <a:gd name="T36" fmla="*/ 1442 w 2938"/>
                <a:gd name="T37" fmla="*/ 511 h 3705"/>
                <a:gd name="T38" fmla="*/ 1446 w 2938"/>
                <a:gd name="T39" fmla="*/ 621 h 3705"/>
                <a:gd name="T40" fmla="*/ 1433 w 2938"/>
                <a:gd name="T41" fmla="*/ 735 h 3705"/>
                <a:gd name="T42" fmla="*/ 1384 w 2938"/>
                <a:gd name="T43" fmla="*/ 860 h 3705"/>
                <a:gd name="T44" fmla="*/ 1328 w 2938"/>
                <a:gd name="T45" fmla="*/ 812 h 3705"/>
                <a:gd name="T46" fmla="*/ 1270 w 2938"/>
                <a:gd name="T47" fmla="*/ 860 h 3705"/>
                <a:gd name="T48" fmla="*/ 1226 w 2938"/>
                <a:gd name="T49" fmla="*/ 989 h 3705"/>
                <a:gd name="T50" fmla="*/ 1104 w 2938"/>
                <a:gd name="T51" fmla="*/ 1061 h 3705"/>
                <a:gd name="T52" fmla="*/ 1107 w 2938"/>
                <a:gd name="T53" fmla="*/ 931 h 3705"/>
                <a:gd name="T54" fmla="*/ 1018 w 2938"/>
                <a:gd name="T55" fmla="*/ 887 h 3705"/>
                <a:gd name="T56" fmla="*/ 924 w 2938"/>
                <a:gd name="T57" fmla="*/ 873 h 3705"/>
                <a:gd name="T58" fmla="*/ 871 w 2938"/>
                <a:gd name="T59" fmla="*/ 998 h 3705"/>
                <a:gd name="T60" fmla="*/ 833 w 2938"/>
                <a:gd name="T61" fmla="*/ 1105 h 3705"/>
                <a:gd name="T62" fmla="*/ 785 w 2938"/>
                <a:gd name="T63" fmla="*/ 1213 h 3705"/>
                <a:gd name="T64" fmla="*/ 714 w 2938"/>
                <a:gd name="T65" fmla="*/ 1324 h 3705"/>
                <a:gd name="T66" fmla="*/ 554 w 2938"/>
                <a:gd name="T67" fmla="*/ 1481 h 3705"/>
                <a:gd name="T68" fmla="*/ 392 w 2938"/>
                <a:gd name="T69" fmla="*/ 1564 h 3705"/>
                <a:gd name="T70" fmla="*/ 277 w 2938"/>
                <a:gd name="T71" fmla="*/ 1597 h 3705"/>
                <a:gd name="T72" fmla="*/ 155 w 2938"/>
                <a:gd name="T73" fmla="*/ 1592 h 3705"/>
                <a:gd name="T74" fmla="*/ 25 w 2938"/>
                <a:gd name="T75" fmla="*/ 1655 h 3705"/>
                <a:gd name="T76" fmla="*/ 25 w 2938"/>
                <a:gd name="T77" fmla="*/ 1800 h 3705"/>
                <a:gd name="T78" fmla="*/ 150 w 2938"/>
                <a:gd name="T79" fmla="*/ 1849 h 3705"/>
                <a:gd name="T80" fmla="*/ 42 w 2938"/>
                <a:gd name="T81" fmla="*/ 1780 h 3705"/>
                <a:gd name="T82" fmla="*/ 80 w 2938"/>
                <a:gd name="T83" fmla="*/ 1636 h 3705"/>
                <a:gd name="T84" fmla="*/ 227 w 2938"/>
                <a:gd name="T85" fmla="*/ 1622 h 3705"/>
                <a:gd name="T86" fmla="*/ 379 w 2938"/>
                <a:gd name="T87" fmla="*/ 1595 h 3705"/>
                <a:gd name="T88" fmla="*/ 523 w 2938"/>
                <a:gd name="T89" fmla="*/ 1529 h 3705"/>
                <a:gd name="T90" fmla="*/ 645 w 2938"/>
                <a:gd name="T91" fmla="*/ 1432 h 3705"/>
                <a:gd name="T92" fmla="*/ 746 w 2938"/>
                <a:gd name="T93" fmla="*/ 1318 h 3705"/>
                <a:gd name="T94" fmla="*/ 818 w 2938"/>
                <a:gd name="T95" fmla="*/ 1194 h 3705"/>
                <a:gd name="T96" fmla="*/ 874 w 2938"/>
                <a:gd name="T97" fmla="*/ 1061 h 3705"/>
                <a:gd name="T98" fmla="*/ 946 w 2938"/>
                <a:gd name="T99" fmla="*/ 892 h 3705"/>
                <a:gd name="T100" fmla="*/ 1004 w 2938"/>
                <a:gd name="T101" fmla="*/ 937 h 3705"/>
                <a:gd name="T102" fmla="*/ 1081 w 2938"/>
                <a:gd name="T103" fmla="*/ 923 h 3705"/>
                <a:gd name="T104" fmla="*/ 1077 w 2938"/>
                <a:gd name="T105" fmla="*/ 1067 h 3705"/>
                <a:gd name="T106" fmla="*/ 1178 w 2938"/>
                <a:gd name="T107" fmla="*/ 1064 h 3705"/>
                <a:gd name="T108" fmla="*/ 1281 w 2938"/>
                <a:gd name="T109" fmla="*/ 951 h 3705"/>
                <a:gd name="T110" fmla="*/ 1292 w 2938"/>
                <a:gd name="T111" fmla="*/ 840 h 3705"/>
                <a:gd name="T112" fmla="*/ 1339 w 2938"/>
                <a:gd name="T113" fmla="*/ 898 h 3705"/>
                <a:gd name="T114" fmla="*/ 1442 w 2938"/>
                <a:gd name="T115" fmla="*/ 804 h 3705"/>
                <a:gd name="T116" fmla="*/ 1466 w 2938"/>
                <a:gd name="T117" fmla="*/ 657 h 3705"/>
                <a:gd name="T118" fmla="*/ 1466 w 2938"/>
                <a:gd name="T119" fmla="*/ 517 h 3705"/>
                <a:gd name="T120" fmla="*/ 1452 w 2938"/>
                <a:gd name="T121" fmla="*/ 375 h 37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38"/>
                <a:gd name="T184" fmla="*/ 0 h 3705"/>
                <a:gd name="T185" fmla="*/ 2938 w 2938"/>
                <a:gd name="T186" fmla="*/ 3705 h 37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38" h="3705">
                  <a:moveTo>
                    <a:pt x="2904" y="730"/>
                  </a:moveTo>
                  <a:lnTo>
                    <a:pt x="2898" y="707"/>
                  </a:lnTo>
                  <a:lnTo>
                    <a:pt x="2898" y="690"/>
                  </a:lnTo>
                  <a:lnTo>
                    <a:pt x="2892" y="675"/>
                  </a:lnTo>
                  <a:lnTo>
                    <a:pt x="2892" y="652"/>
                  </a:lnTo>
                  <a:lnTo>
                    <a:pt x="2889" y="635"/>
                  </a:lnTo>
                  <a:lnTo>
                    <a:pt x="2883" y="620"/>
                  </a:lnTo>
                  <a:lnTo>
                    <a:pt x="2883" y="597"/>
                  </a:lnTo>
                  <a:lnTo>
                    <a:pt x="2883" y="580"/>
                  </a:lnTo>
                  <a:lnTo>
                    <a:pt x="2877" y="565"/>
                  </a:lnTo>
                  <a:lnTo>
                    <a:pt x="2871" y="542"/>
                  </a:lnTo>
                  <a:lnTo>
                    <a:pt x="2871" y="525"/>
                  </a:lnTo>
                  <a:lnTo>
                    <a:pt x="2866" y="508"/>
                  </a:lnTo>
                  <a:lnTo>
                    <a:pt x="2860" y="487"/>
                  </a:lnTo>
                  <a:lnTo>
                    <a:pt x="2860" y="470"/>
                  </a:lnTo>
                  <a:lnTo>
                    <a:pt x="2854" y="453"/>
                  </a:lnTo>
                  <a:lnTo>
                    <a:pt x="2854" y="432"/>
                  </a:lnTo>
                  <a:lnTo>
                    <a:pt x="2849" y="415"/>
                  </a:lnTo>
                  <a:lnTo>
                    <a:pt x="2843" y="397"/>
                  </a:lnTo>
                  <a:lnTo>
                    <a:pt x="2837" y="376"/>
                  </a:lnTo>
                  <a:lnTo>
                    <a:pt x="2831" y="359"/>
                  </a:lnTo>
                  <a:lnTo>
                    <a:pt x="2828" y="342"/>
                  </a:lnTo>
                  <a:lnTo>
                    <a:pt x="2822" y="321"/>
                  </a:lnTo>
                  <a:lnTo>
                    <a:pt x="2816" y="304"/>
                  </a:lnTo>
                  <a:lnTo>
                    <a:pt x="2816" y="287"/>
                  </a:lnTo>
                  <a:lnTo>
                    <a:pt x="2805" y="270"/>
                  </a:lnTo>
                  <a:lnTo>
                    <a:pt x="2799" y="249"/>
                  </a:lnTo>
                  <a:lnTo>
                    <a:pt x="2793" y="232"/>
                  </a:lnTo>
                  <a:lnTo>
                    <a:pt x="2788" y="215"/>
                  </a:lnTo>
                  <a:lnTo>
                    <a:pt x="2771" y="183"/>
                  </a:lnTo>
                  <a:lnTo>
                    <a:pt x="2761" y="154"/>
                  </a:lnTo>
                  <a:lnTo>
                    <a:pt x="2738" y="122"/>
                  </a:lnTo>
                  <a:lnTo>
                    <a:pt x="2715" y="93"/>
                  </a:lnTo>
                  <a:lnTo>
                    <a:pt x="2689" y="67"/>
                  </a:lnTo>
                  <a:lnTo>
                    <a:pt x="2666" y="50"/>
                  </a:lnTo>
                  <a:lnTo>
                    <a:pt x="2634" y="27"/>
                  </a:lnTo>
                  <a:lnTo>
                    <a:pt x="2605" y="17"/>
                  </a:lnTo>
                  <a:lnTo>
                    <a:pt x="2573" y="12"/>
                  </a:lnTo>
                  <a:lnTo>
                    <a:pt x="2544" y="6"/>
                  </a:lnTo>
                  <a:lnTo>
                    <a:pt x="2512" y="0"/>
                  </a:lnTo>
                  <a:lnTo>
                    <a:pt x="2478" y="12"/>
                  </a:lnTo>
                  <a:lnTo>
                    <a:pt x="2451" y="17"/>
                  </a:lnTo>
                  <a:lnTo>
                    <a:pt x="2423" y="32"/>
                  </a:lnTo>
                  <a:lnTo>
                    <a:pt x="2396" y="50"/>
                  </a:lnTo>
                  <a:lnTo>
                    <a:pt x="2373" y="78"/>
                  </a:lnTo>
                  <a:lnTo>
                    <a:pt x="2368" y="88"/>
                  </a:lnTo>
                  <a:lnTo>
                    <a:pt x="2356" y="105"/>
                  </a:lnTo>
                  <a:lnTo>
                    <a:pt x="2345" y="122"/>
                  </a:lnTo>
                  <a:lnTo>
                    <a:pt x="2345" y="143"/>
                  </a:lnTo>
                  <a:lnTo>
                    <a:pt x="2345" y="160"/>
                  </a:lnTo>
                  <a:lnTo>
                    <a:pt x="2368" y="171"/>
                  </a:lnTo>
                  <a:lnTo>
                    <a:pt x="2390" y="166"/>
                  </a:lnTo>
                  <a:lnTo>
                    <a:pt x="2417" y="166"/>
                  </a:lnTo>
                  <a:lnTo>
                    <a:pt x="2440" y="171"/>
                  </a:lnTo>
                  <a:lnTo>
                    <a:pt x="2463" y="183"/>
                  </a:lnTo>
                  <a:lnTo>
                    <a:pt x="2472" y="194"/>
                  </a:lnTo>
                  <a:lnTo>
                    <a:pt x="2484" y="215"/>
                  </a:lnTo>
                  <a:lnTo>
                    <a:pt x="2484" y="238"/>
                  </a:lnTo>
                  <a:lnTo>
                    <a:pt x="2472" y="264"/>
                  </a:lnTo>
                  <a:lnTo>
                    <a:pt x="2457" y="287"/>
                  </a:lnTo>
                  <a:lnTo>
                    <a:pt x="2440" y="299"/>
                  </a:lnTo>
                  <a:lnTo>
                    <a:pt x="2428" y="304"/>
                  </a:lnTo>
                  <a:lnTo>
                    <a:pt x="2417" y="299"/>
                  </a:lnTo>
                  <a:lnTo>
                    <a:pt x="2406" y="287"/>
                  </a:lnTo>
                  <a:lnTo>
                    <a:pt x="2402" y="270"/>
                  </a:lnTo>
                  <a:lnTo>
                    <a:pt x="2402" y="249"/>
                  </a:lnTo>
                  <a:lnTo>
                    <a:pt x="2402" y="226"/>
                  </a:lnTo>
                  <a:lnTo>
                    <a:pt x="2390" y="204"/>
                  </a:lnTo>
                  <a:lnTo>
                    <a:pt x="2368" y="204"/>
                  </a:lnTo>
                  <a:lnTo>
                    <a:pt x="2350" y="209"/>
                  </a:lnTo>
                  <a:lnTo>
                    <a:pt x="2329" y="221"/>
                  </a:lnTo>
                  <a:lnTo>
                    <a:pt x="2318" y="232"/>
                  </a:lnTo>
                  <a:lnTo>
                    <a:pt x="2307" y="238"/>
                  </a:lnTo>
                  <a:lnTo>
                    <a:pt x="2284" y="261"/>
                  </a:lnTo>
                  <a:lnTo>
                    <a:pt x="2274" y="281"/>
                  </a:lnTo>
                  <a:lnTo>
                    <a:pt x="2263" y="304"/>
                  </a:lnTo>
                  <a:lnTo>
                    <a:pt x="2269" y="337"/>
                  </a:lnTo>
                  <a:lnTo>
                    <a:pt x="2269" y="348"/>
                  </a:lnTo>
                  <a:lnTo>
                    <a:pt x="2280" y="365"/>
                  </a:lnTo>
                  <a:lnTo>
                    <a:pt x="2284" y="382"/>
                  </a:lnTo>
                  <a:lnTo>
                    <a:pt x="2301" y="397"/>
                  </a:lnTo>
                  <a:lnTo>
                    <a:pt x="2318" y="426"/>
                  </a:lnTo>
                  <a:lnTo>
                    <a:pt x="2341" y="453"/>
                  </a:lnTo>
                  <a:lnTo>
                    <a:pt x="2350" y="481"/>
                  </a:lnTo>
                  <a:lnTo>
                    <a:pt x="2373" y="508"/>
                  </a:lnTo>
                  <a:lnTo>
                    <a:pt x="2379" y="536"/>
                  </a:lnTo>
                  <a:lnTo>
                    <a:pt x="2385" y="565"/>
                  </a:lnTo>
                  <a:lnTo>
                    <a:pt x="2385" y="580"/>
                  </a:lnTo>
                  <a:lnTo>
                    <a:pt x="2385" y="597"/>
                  </a:lnTo>
                  <a:lnTo>
                    <a:pt x="2385" y="614"/>
                  </a:lnTo>
                  <a:lnTo>
                    <a:pt x="2385" y="635"/>
                  </a:lnTo>
                  <a:lnTo>
                    <a:pt x="2379" y="658"/>
                  </a:lnTo>
                  <a:lnTo>
                    <a:pt x="2368" y="686"/>
                  </a:lnTo>
                  <a:lnTo>
                    <a:pt x="2350" y="707"/>
                  </a:lnTo>
                  <a:lnTo>
                    <a:pt x="2341" y="730"/>
                  </a:lnTo>
                  <a:lnTo>
                    <a:pt x="2324" y="747"/>
                  </a:lnTo>
                  <a:lnTo>
                    <a:pt x="2307" y="757"/>
                  </a:lnTo>
                  <a:lnTo>
                    <a:pt x="2290" y="762"/>
                  </a:lnTo>
                  <a:lnTo>
                    <a:pt x="2269" y="774"/>
                  </a:lnTo>
                  <a:lnTo>
                    <a:pt x="2246" y="774"/>
                  </a:lnTo>
                  <a:lnTo>
                    <a:pt x="2223" y="779"/>
                  </a:lnTo>
                  <a:lnTo>
                    <a:pt x="2202" y="774"/>
                  </a:lnTo>
                  <a:lnTo>
                    <a:pt x="2179" y="774"/>
                  </a:lnTo>
                  <a:lnTo>
                    <a:pt x="2158" y="757"/>
                  </a:lnTo>
                  <a:lnTo>
                    <a:pt x="2136" y="751"/>
                  </a:lnTo>
                  <a:lnTo>
                    <a:pt x="2113" y="736"/>
                  </a:lnTo>
                  <a:lnTo>
                    <a:pt x="2098" y="724"/>
                  </a:lnTo>
                  <a:lnTo>
                    <a:pt x="2075" y="713"/>
                  </a:lnTo>
                  <a:lnTo>
                    <a:pt x="2063" y="719"/>
                  </a:lnTo>
                  <a:lnTo>
                    <a:pt x="2052" y="736"/>
                  </a:lnTo>
                  <a:lnTo>
                    <a:pt x="2063" y="751"/>
                  </a:lnTo>
                  <a:lnTo>
                    <a:pt x="2080" y="768"/>
                  </a:lnTo>
                  <a:lnTo>
                    <a:pt x="2107" y="785"/>
                  </a:lnTo>
                  <a:lnTo>
                    <a:pt x="2130" y="802"/>
                  </a:lnTo>
                  <a:lnTo>
                    <a:pt x="2153" y="812"/>
                  </a:lnTo>
                  <a:lnTo>
                    <a:pt x="2174" y="817"/>
                  </a:lnTo>
                  <a:lnTo>
                    <a:pt x="2202" y="823"/>
                  </a:lnTo>
                  <a:lnTo>
                    <a:pt x="2223" y="823"/>
                  </a:lnTo>
                  <a:lnTo>
                    <a:pt x="2246" y="829"/>
                  </a:lnTo>
                  <a:lnTo>
                    <a:pt x="2269" y="817"/>
                  </a:lnTo>
                  <a:lnTo>
                    <a:pt x="2290" y="812"/>
                  </a:lnTo>
                  <a:lnTo>
                    <a:pt x="2312" y="802"/>
                  </a:lnTo>
                  <a:lnTo>
                    <a:pt x="2335" y="791"/>
                  </a:lnTo>
                  <a:lnTo>
                    <a:pt x="2350" y="774"/>
                  </a:lnTo>
                  <a:lnTo>
                    <a:pt x="2373" y="751"/>
                  </a:lnTo>
                  <a:lnTo>
                    <a:pt x="2396" y="730"/>
                  </a:lnTo>
                  <a:lnTo>
                    <a:pt x="2411" y="707"/>
                  </a:lnTo>
                  <a:lnTo>
                    <a:pt x="2417" y="681"/>
                  </a:lnTo>
                  <a:lnTo>
                    <a:pt x="2428" y="652"/>
                  </a:lnTo>
                  <a:lnTo>
                    <a:pt x="2434" y="626"/>
                  </a:lnTo>
                  <a:lnTo>
                    <a:pt x="2434" y="597"/>
                  </a:lnTo>
                  <a:lnTo>
                    <a:pt x="2434" y="568"/>
                  </a:lnTo>
                  <a:lnTo>
                    <a:pt x="2434" y="542"/>
                  </a:lnTo>
                  <a:lnTo>
                    <a:pt x="2428" y="513"/>
                  </a:lnTo>
                  <a:lnTo>
                    <a:pt x="2423" y="492"/>
                  </a:lnTo>
                  <a:lnTo>
                    <a:pt x="2411" y="475"/>
                  </a:lnTo>
                  <a:lnTo>
                    <a:pt x="2406" y="453"/>
                  </a:lnTo>
                  <a:lnTo>
                    <a:pt x="2396" y="437"/>
                  </a:lnTo>
                  <a:lnTo>
                    <a:pt x="2385" y="426"/>
                  </a:lnTo>
                  <a:lnTo>
                    <a:pt x="2362" y="397"/>
                  </a:lnTo>
                  <a:lnTo>
                    <a:pt x="2341" y="371"/>
                  </a:lnTo>
                  <a:lnTo>
                    <a:pt x="2324" y="342"/>
                  </a:lnTo>
                  <a:lnTo>
                    <a:pt x="2318" y="321"/>
                  </a:lnTo>
                  <a:lnTo>
                    <a:pt x="2318" y="304"/>
                  </a:lnTo>
                  <a:lnTo>
                    <a:pt x="2324" y="293"/>
                  </a:lnTo>
                  <a:lnTo>
                    <a:pt x="2335" y="276"/>
                  </a:lnTo>
                  <a:lnTo>
                    <a:pt x="2356" y="264"/>
                  </a:lnTo>
                  <a:lnTo>
                    <a:pt x="2356" y="293"/>
                  </a:lnTo>
                  <a:lnTo>
                    <a:pt x="2373" y="321"/>
                  </a:lnTo>
                  <a:lnTo>
                    <a:pt x="2385" y="342"/>
                  </a:lnTo>
                  <a:lnTo>
                    <a:pt x="2406" y="354"/>
                  </a:lnTo>
                  <a:lnTo>
                    <a:pt x="2423" y="359"/>
                  </a:lnTo>
                  <a:lnTo>
                    <a:pt x="2451" y="354"/>
                  </a:lnTo>
                  <a:lnTo>
                    <a:pt x="2457" y="348"/>
                  </a:lnTo>
                  <a:lnTo>
                    <a:pt x="2472" y="342"/>
                  </a:lnTo>
                  <a:lnTo>
                    <a:pt x="2484" y="325"/>
                  </a:lnTo>
                  <a:lnTo>
                    <a:pt x="2501" y="316"/>
                  </a:lnTo>
                  <a:lnTo>
                    <a:pt x="2512" y="293"/>
                  </a:lnTo>
                  <a:lnTo>
                    <a:pt x="2518" y="270"/>
                  </a:lnTo>
                  <a:lnTo>
                    <a:pt x="2523" y="249"/>
                  </a:lnTo>
                  <a:lnTo>
                    <a:pt x="2527" y="238"/>
                  </a:lnTo>
                  <a:lnTo>
                    <a:pt x="2527" y="204"/>
                  </a:lnTo>
                  <a:lnTo>
                    <a:pt x="2518" y="177"/>
                  </a:lnTo>
                  <a:lnTo>
                    <a:pt x="2495" y="154"/>
                  </a:lnTo>
                  <a:lnTo>
                    <a:pt x="2466" y="139"/>
                  </a:lnTo>
                  <a:lnTo>
                    <a:pt x="2451" y="127"/>
                  </a:lnTo>
                  <a:lnTo>
                    <a:pt x="2434" y="127"/>
                  </a:lnTo>
                  <a:lnTo>
                    <a:pt x="2417" y="127"/>
                  </a:lnTo>
                  <a:lnTo>
                    <a:pt x="2402" y="127"/>
                  </a:lnTo>
                  <a:lnTo>
                    <a:pt x="2406" y="105"/>
                  </a:lnTo>
                  <a:lnTo>
                    <a:pt x="2423" y="82"/>
                  </a:lnTo>
                  <a:lnTo>
                    <a:pt x="2440" y="72"/>
                  </a:lnTo>
                  <a:lnTo>
                    <a:pt x="2463" y="67"/>
                  </a:lnTo>
                  <a:lnTo>
                    <a:pt x="2478" y="55"/>
                  </a:lnTo>
                  <a:lnTo>
                    <a:pt x="2501" y="50"/>
                  </a:lnTo>
                  <a:lnTo>
                    <a:pt x="2523" y="50"/>
                  </a:lnTo>
                  <a:lnTo>
                    <a:pt x="2544" y="50"/>
                  </a:lnTo>
                  <a:lnTo>
                    <a:pt x="2567" y="50"/>
                  </a:lnTo>
                  <a:lnTo>
                    <a:pt x="2588" y="61"/>
                  </a:lnTo>
                  <a:lnTo>
                    <a:pt x="2605" y="67"/>
                  </a:lnTo>
                  <a:lnTo>
                    <a:pt x="2634" y="78"/>
                  </a:lnTo>
                  <a:lnTo>
                    <a:pt x="2649" y="88"/>
                  </a:lnTo>
                  <a:lnTo>
                    <a:pt x="2672" y="105"/>
                  </a:lnTo>
                  <a:lnTo>
                    <a:pt x="2683" y="122"/>
                  </a:lnTo>
                  <a:lnTo>
                    <a:pt x="2706" y="143"/>
                  </a:lnTo>
                  <a:lnTo>
                    <a:pt x="2710" y="160"/>
                  </a:lnTo>
                  <a:lnTo>
                    <a:pt x="2727" y="188"/>
                  </a:lnTo>
                  <a:lnTo>
                    <a:pt x="2733" y="209"/>
                  </a:lnTo>
                  <a:lnTo>
                    <a:pt x="2744" y="238"/>
                  </a:lnTo>
                  <a:lnTo>
                    <a:pt x="2755" y="261"/>
                  </a:lnTo>
                  <a:lnTo>
                    <a:pt x="2761" y="287"/>
                  </a:lnTo>
                  <a:lnTo>
                    <a:pt x="2767" y="316"/>
                  </a:lnTo>
                  <a:lnTo>
                    <a:pt x="2776" y="342"/>
                  </a:lnTo>
                  <a:lnTo>
                    <a:pt x="2782" y="359"/>
                  </a:lnTo>
                  <a:lnTo>
                    <a:pt x="2788" y="376"/>
                  </a:lnTo>
                  <a:lnTo>
                    <a:pt x="2788" y="397"/>
                  </a:lnTo>
                  <a:lnTo>
                    <a:pt x="2793" y="415"/>
                  </a:lnTo>
                  <a:lnTo>
                    <a:pt x="2799" y="432"/>
                  </a:lnTo>
                  <a:lnTo>
                    <a:pt x="2805" y="453"/>
                  </a:lnTo>
                  <a:lnTo>
                    <a:pt x="2811" y="470"/>
                  </a:lnTo>
                  <a:lnTo>
                    <a:pt x="2816" y="492"/>
                  </a:lnTo>
                  <a:lnTo>
                    <a:pt x="2816" y="508"/>
                  </a:lnTo>
                  <a:lnTo>
                    <a:pt x="2822" y="530"/>
                  </a:lnTo>
                  <a:lnTo>
                    <a:pt x="2828" y="548"/>
                  </a:lnTo>
                  <a:lnTo>
                    <a:pt x="2831" y="568"/>
                  </a:lnTo>
                  <a:lnTo>
                    <a:pt x="2831" y="586"/>
                  </a:lnTo>
                  <a:lnTo>
                    <a:pt x="2837" y="608"/>
                  </a:lnTo>
                  <a:lnTo>
                    <a:pt x="2843" y="626"/>
                  </a:lnTo>
                  <a:lnTo>
                    <a:pt x="2849" y="646"/>
                  </a:lnTo>
                  <a:lnTo>
                    <a:pt x="2849" y="669"/>
                  </a:lnTo>
                  <a:lnTo>
                    <a:pt x="2849" y="686"/>
                  </a:lnTo>
                  <a:lnTo>
                    <a:pt x="2854" y="702"/>
                  </a:lnTo>
                  <a:lnTo>
                    <a:pt x="2854" y="724"/>
                  </a:lnTo>
                  <a:lnTo>
                    <a:pt x="2854" y="747"/>
                  </a:lnTo>
                  <a:lnTo>
                    <a:pt x="2860" y="762"/>
                  </a:lnTo>
                  <a:lnTo>
                    <a:pt x="2866" y="785"/>
                  </a:lnTo>
                  <a:lnTo>
                    <a:pt x="2866" y="808"/>
                  </a:lnTo>
                  <a:lnTo>
                    <a:pt x="2866" y="829"/>
                  </a:lnTo>
                  <a:lnTo>
                    <a:pt x="2871" y="846"/>
                  </a:lnTo>
                  <a:lnTo>
                    <a:pt x="2871" y="863"/>
                  </a:lnTo>
                  <a:lnTo>
                    <a:pt x="2877" y="884"/>
                  </a:lnTo>
                  <a:lnTo>
                    <a:pt x="2877" y="901"/>
                  </a:lnTo>
                  <a:lnTo>
                    <a:pt x="2877" y="924"/>
                  </a:lnTo>
                  <a:lnTo>
                    <a:pt x="2883" y="945"/>
                  </a:lnTo>
                  <a:lnTo>
                    <a:pt x="2883" y="968"/>
                  </a:lnTo>
                  <a:lnTo>
                    <a:pt x="2883" y="985"/>
                  </a:lnTo>
                  <a:lnTo>
                    <a:pt x="2883" y="1000"/>
                  </a:lnTo>
                  <a:lnTo>
                    <a:pt x="2883" y="1023"/>
                  </a:lnTo>
                  <a:lnTo>
                    <a:pt x="2889" y="1040"/>
                  </a:lnTo>
                  <a:lnTo>
                    <a:pt x="2889" y="1055"/>
                  </a:lnTo>
                  <a:lnTo>
                    <a:pt x="2889" y="1078"/>
                  </a:lnTo>
                  <a:lnTo>
                    <a:pt x="2889" y="1095"/>
                  </a:lnTo>
                  <a:lnTo>
                    <a:pt x="2892" y="1112"/>
                  </a:lnTo>
                  <a:lnTo>
                    <a:pt x="2892" y="1133"/>
                  </a:lnTo>
                  <a:lnTo>
                    <a:pt x="2892" y="1150"/>
                  </a:lnTo>
                  <a:lnTo>
                    <a:pt x="2892" y="1167"/>
                  </a:lnTo>
                  <a:lnTo>
                    <a:pt x="2892" y="1188"/>
                  </a:lnTo>
                  <a:lnTo>
                    <a:pt x="2892" y="1205"/>
                  </a:lnTo>
                  <a:lnTo>
                    <a:pt x="2892" y="1222"/>
                  </a:lnTo>
                  <a:lnTo>
                    <a:pt x="2892" y="1243"/>
                  </a:lnTo>
                  <a:lnTo>
                    <a:pt x="2892" y="1266"/>
                  </a:lnTo>
                  <a:lnTo>
                    <a:pt x="2889" y="1283"/>
                  </a:lnTo>
                  <a:lnTo>
                    <a:pt x="2889" y="1298"/>
                  </a:lnTo>
                  <a:lnTo>
                    <a:pt x="2883" y="1321"/>
                  </a:lnTo>
                  <a:lnTo>
                    <a:pt x="2883" y="1338"/>
                  </a:lnTo>
                  <a:lnTo>
                    <a:pt x="2883" y="1355"/>
                  </a:lnTo>
                  <a:lnTo>
                    <a:pt x="2883" y="1376"/>
                  </a:lnTo>
                  <a:lnTo>
                    <a:pt x="2877" y="1393"/>
                  </a:lnTo>
                  <a:lnTo>
                    <a:pt x="2877" y="1416"/>
                  </a:lnTo>
                  <a:lnTo>
                    <a:pt x="2871" y="1431"/>
                  </a:lnTo>
                  <a:lnTo>
                    <a:pt x="2871" y="1449"/>
                  </a:lnTo>
                  <a:lnTo>
                    <a:pt x="2866" y="1471"/>
                  </a:lnTo>
                  <a:lnTo>
                    <a:pt x="2866" y="1487"/>
                  </a:lnTo>
                  <a:lnTo>
                    <a:pt x="2860" y="1504"/>
                  </a:lnTo>
                  <a:lnTo>
                    <a:pt x="2854" y="1526"/>
                  </a:lnTo>
                  <a:lnTo>
                    <a:pt x="2854" y="1542"/>
                  </a:lnTo>
                  <a:lnTo>
                    <a:pt x="2849" y="1564"/>
                  </a:lnTo>
                  <a:lnTo>
                    <a:pt x="2843" y="1587"/>
                  </a:lnTo>
                  <a:lnTo>
                    <a:pt x="2831" y="1608"/>
                  </a:lnTo>
                  <a:lnTo>
                    <a:pt x="2822" y="1637"/>
                  </a:lnTo>
                  <a:lnTo>
                    <a:pt x="2816" y="1660"/>
                  </a:lnTo>
                  <a:lnTo>
                    <a:pt x="2799" y="1680"/>
                  </a:lnTo>
                  <a:lnTo>
                    <a:pt x="2782" y="1703"/>
                  </a:lnTo>
                  <a:lnTo>
                    <a:pt x="2767" y="1720"/>
                  </a:lnTo>
                  <a:lnTo>
                    <a:pt x="2744" y="1741"/>
                  </a:lnTo>
                  <a:lnTo>
                    <a:pt x="2727" y="1747"/>
                  </a:lnTo>
                  <a:lnTo>
                    <a:pt x="2715" y="1747"/>
                  </a:lnTo>
                  <a:lnTo>
                    <a:pt x="2706" y="1741"/>
                  </a:lnTo>
                  <a:lnTo>
                    <a:pt x="2706" y="1736"/>
                  </a:lnTo>
                  <a:lnTo>
                    <a:pt x="2700" y="1720"/>
                  </a:lnTo>
                  <a:lnTo>
                    <a:pt x="2695" y="1709"/>
                  </a:lnTo>
                  <a:lnTo>
                    <a:pt x="2689" y="1692"/>
                  </a:lnTo>
                  <a:lnTo>
                    <a:pt x="2689" y="1680"/>
                  </a:lnTo>
                  <a:lnTo>
                    <a:pt x="2677" y="1660"/>
                  </a:lnTo>
                  <a:lnTo>
                    <a:pt x="2666" y="1642"/>
                  </a:lnTo>
                  <a:lnTo>
                    <a:pt x="2655" y="1625"/>
                  </a:lnTo>
                  <a:lnTo>
                    <a:pt x="2645" y="1608"/>
                  </a:lnTo>
                  <a:lnTo>
                    <a:pt x="2617" y="1582"/>
                  </a:lnTo>
                  <a:lnTo>
                    <a:pt x="2584" y="1564"/>
                  </a:lnTo>
                  <a:lnTo>
                    <a:pt x="2561" y="1564"/>
                  </a:lnTo>
                  <a:lnTo>
                    <a:pt x="2544" y="1576"/>
                  </a:lnTo>
                  <a:lnTo>
                    <a:pt x="2539" y="1599"/>
                  </a:lnTo>
                  <a:lnTo>
                    <a:pt x="2539" y="1614"/>
                  </a:lnTo>
                  <a:lnTo>
                    <a:pt x="2539" y="1637"/>
                  </a:lnTo>
                  <a:lnTo>
                    <a:pt x="2539" y="1660"/>
                  </a:lnTo>
                  <a:lnTo>
                    <a:pt x="2539" y="1675"/>
                  </a:lnTo>
                  <a:lnTo>
                    <a:pt x="2539" y="1703"/>
                  </a:lnTo>
                  <a:lnTo>
                    <a:pt x="2539" y="1720"/>
                  </a:lnTo>
                  <a:lnTo>
                    <a:pt x="2539" y="1741"/>
                  </a:lnTo>
                  <a:lnTo>
                    <a:pt x="2539" y="1764"/>
                  </a:lnTo>
                  <a:lnTo>
                    <a:pt x="2533" y="1785"/>
                  </a:lnTo>
                  <a:lnTo>
                    <a:pt x="2533" y="1802"/>
                  </a:lnTo>
                  <a:lnTo>
                    <a:pt x="2533" y="1825"/>
                  </a:lnTo>
                  <a:lnTo>
                    <a:pt x="2523" y="1846"/>
                  </a:lnTo>
                  <a:lnTo>
                    <a:pt x="2523" y="1869"/>
                  </a:lnTo>
                  <a:lnTo>
                    <a:pt x="2518" y="1886"/>
                  </a:lnTo>
                  <a:lnTo>
                    <a:pt x="2512" y="1907"/>
                  </a:lnTo>
                  <a:lnTo>
                    <a:pt x="2489" y="1929"/>
                  </a:lnTo>
                  <a:lnTo>
                    <a:pt x="2472" y="1958"/>
                  </a:lnTo>
                  <a:lnTo>
                    <a:pt x="2451" y="1979"/>
                  </a:lnTo>
                  <a:lnTo>
                    <a:pt x="2434" y="2007"/>
                  </a:lnTo>
                  <a:lnTo>
                    <a:pt x="2406" y="2028"/>
                  </a:lnTo>
                  <a:lnTo>
                    <a:pt x="2385" y="2045"/>
                  </a:lnTo>
                  <a:lnTo>
                    <a:pt x="2362" y="2068"/>
                  </a:lnTo>
                  <a:lnTo>
                    <a:pt x="2341" y="2089"/>
                  </a:lnTo>
                  <a:lnTo>
                    <a:pt x="2324" y="2095"/>
                  </a:lnTo>
                  <a:lnTo>
                    <a:pt x="2301" y="2112"/>
                  </a:lnTo>
                  <a:lnTo>
                    <a:pt x="2280" y="2123"/>
                  </a:lnTo>
                  <a:lnTo>
                    <a:pt x="2257" y="2135"/>
                  </a:lnTo>
                  <a:lnTo>
                    <a:pt x="2234" y="2140"/>
                  </a:lnTo>
                  <a:lnTo>
                    <a:pt x="2219" y="2135"/>
                  </a:lnTo>
                  <a:lnTo>
                    <a:pt x="2208" y="2123"/>
                  </a:lnTo>
                  <a:lnTo>
                    <a:pt x="2208" y="2101"/>
                  </a:lnTo>
                  <a:lnTo>
                    <a:pt x="2208" y="2080"/>
                  </a:lnTo>
                  <a:lnTo>
                    <a:pt x="2208" y="2062"/>
                  </a:lnTo>
                  <a:lnTo>
                    <a:pt x="2208" y="2040"/>
                  </a:lnTo>
                  <a:lnTo>
                    <a:pt x="2208" y="2024"/>
                  </a:lnTo>
                  <a:lnTo>
                    <a:pt x="2208" y="2007"/>
                  </a:lnTo>
                  <a:lnTo>
                    <a:pt x="2214" y="1985"/>
                  </a:lnTo>
                  <a:lnTo>
                    <a:pt x="2214" y="1967"/>
                  </a:lnTo>
                  <a:lnTo>
                    <a:pt x="2214" y="1952"/>
                  </a:lnTo>
                  <a:lnTo>
                    <a:pt x="2214" y="1924"/>
                  </a:lnTo>
                  <a:lnTo>
                    <a:pt x="2214" y="1897"/>
                  </a:lnTo>
                  <a:lnTo>
                    <a:pt x="2214" y="1863"/>
                  </a:lnTo>
                  <a:lnTo>
                    <a:pt x="2214" y="1836"/>
                  </a:lnTo>
                  <a:lnTo>
                    <a:pt x="2208" y="1808"/>
                  </a:lnTo>
                  <a:lnTo>
                    <a:pt x="2202" y="1781"/>
                  </a:lnTo>
                  <a:lnTo>
                    <a:pt x="2185" y="1753"/>
                  </a:lnTo>
                  <a:lnTo>
                    <a:pt x="2174" y="1736"/>
                  </a:lnTo>
                  <a:lnTo>
                    <a:pt x="2153" y="1720"/>
                  </a:lnTo>
                  <a:lnTo>
                    <a:pt x="2130" y="1715"/>
                  </a:lnTo>
                  <a:lnTo>
                    <a:pt x="2107" y="1715"/>
                  </a:lnTo>
                  <a:lnTo>
                    <a:pt x="2092" y="1730"/>
                  </a:lnTo>
                  <a:lnTo>
                    <a:pt x="2069" y="1741"/>
                  </a:lnTo>
                  <a:lnTo>
                    <a:pt x="2052" y="1758"/>
                  </a:lnTo>
                  <a:lnTo>
                    <a:pt x="2037" y="1775"/>
                  </a:lnTo>
                  <a:lnTo>
                    <a:pt x="2020" y="1796"/>
                  </a:lnTo>
                  <a:lnTo>
                    <a:pt x="2014" y="1775"/>
                  </a:lnTo>
                  <a:lnTo>
                    <a:pt x="2008" y="1758"/>
                  </a:lnTo>
                  <a:lnTo>
                    <a:pt x="1997" y="1736"/>
                  </a:lnTo>
                  <a:lnTo>
                    <a:pt x="1985" y="1720"/>
                  </a:lnTo>
                  <a:lnTo>
                    <a:pt x="1970" y="1709"/>
                  </a:lnTo>
                  <a:lnTo>
                    <a:pt x="1959" y="1698"/>
                  </a:lnTo>
                  <a:lnTo>
                    <a:pt x="1942" y="1692"/>
                  </a:lnTo>
                  <a:lnTo>
                    <a:pt x="1924" y="1692"/>
                  </a:lnTo>
                  <a:lnTo>
                    <a:pt x="1898" y="1703"/>
                  </a:lnTo>
                  <a:lnTo>
                    <a:pt x="1869" y="1724"/>
                  </a:lnTo>
                  <a:lnTo>
                    <a:pt x="1848" y="1747"/>
                  </a:lnTo>
                  <a:lnTo>
                    <a:pt x="1831" y="1785"/>
                  </a:lnTo>
                  <a:lnTo>
                    <a:pt x="1820" y="1796"/>
                  </a:lnTo>
                  <a:lnTo>
                    <a:pt x="1814" y="1819"/>
                  </a:lnTo>
                  <a:lnTo>
                    <a:pt x="1803" y="1831"/>
                  </a:lnTo>
                  <a:lnTo>
                    <a:pt x="1797" y="1852"/>
                  </a:lnTo>
                  <a:lnTo>
                    <a:pt x="1788" y="1880"/>
                  </a:lnTo>
                  <a:lnTo>
                    <a:pt x="1776" y="1907"/>
                  </a:lnTo>
                  <a:lnTo>
                    <a:pt x="1770" y="1924"/>
                  </a:lnTo>
                  <a:lnTo>
                    <a:pt x="1765" y="1947"/>
                  </a:lnTo>
                  <a:lnTo>
                    <a:pt x="1759" y="1958"/>
                  </a:lnTo>
                  <a:lnTo>
                    <a:pt x="1748" y="1979"/>
                  </a:lnTo>
                  <a:lnTo>
                    <a:pt x="1742" y="1996"/>
                  </a:lnTo>
                  <a:lnTo>
                    <a:pt x="1736" y="2013"/>
                  </a:lnTo>
                  <a:lnTo>
                    <a:pt x="1732" y="2034"/>
                  </a:lnTo>
                  <a:lnTo>
                    <a:pt x="1721" y="2051"/>
                  </a:lnTo>
                  <a:lnTo>
                    <a:pt x="1715" y="2068"/>
                  </a:lnTo>
                  <a:lnTo>
                    <a:pt x="1710" y="2085"/>
                  </a:lnTo>
                  <a:lnTo>
                    <a:pt x="1704" y="2101"/>
                  </a:lnTo>
                  <a:lnTo>
                    <a:pt x="1698" y="2123"/>
                  </a:lnTo>
                  <a:lnTo>
                    <a:pt x="1692" y="2140"/>
                  </a:lnTo>
                  <a:lnTo>
                    <a:pt x="1687" y="2156"/>
                  </a:lnTo>
                  <a:lnTo>
                    <a:pt x="1681" y="2178"/>
                  </a:lnTo>
                  <a:lnTo>
                    <a:pt x="1675" y="2196"/>
                  </a:lnTo>
                  <a:lnTo>
                    <a:pt x="1666" y="2211"/>
                  </a:lnTo>
                  <a:lnTo>
                    <a:pt x="1660" y="2234"/>
                  </a:lnTo>
                  <a:lnTo>
                    <a:pt x="1654" y="2251"/>
                  </a:lnTo>
                  <a:lnTo>
                    <a:pt x="1649" y="2268"/>
                  </a:lnTo>
                  <a:lnTo>
                    <a:pt x="1637" y="2289"/>
                  </a:lnTo>
                  <a:lnTo>
                    <a:pt x="1632" y="2306"/>
                  </a:lnTo>
                  <a:lnTo>
                    <a:pt x="1620" y="2329"/>
                  </a:lnTo>
                  <a:lnTo>
                    <a:pt x="1615" y="2344"/>
                  </a:lnTo>
                  <a:lnTo>
                    <a:pt x="1605" y="2361"/>
                  </a:lnTo>
                  <a:lnTo>
                    <a:pt x="1599" y="2378"/>
                  </a:lnTo>
                  <a:lnTo>
                    <a:pt x="1588" y="2393"/>
                  </a:lnTo>
                  <a:lnTo>
                    <a:pt x="1577" y="2416"/>
                  </a:lnTo>
                  <a:lnTo>
                    <a:pt x="1571" y="2427"/>
                  </a:lnTo>
                  <a:lnTo>
                    <a:pt x="1559" y="2450"/>
                  </a:lnTo>
                  <a:lnTo>
                    <a:pt x="1550" y="2465"/>
                  </a:lnTo>
                  <a:lnTo>
                    <a:pt x="1544" y="2483"/>
                  </a:lnTo>
                  <a:lnTo>
                    <a:pt x="1527" y="2500"/>
                  </a:lnTo>
                  <a:lnTo>
                    <a:pt x="1521" y="2515"/>
                  </a:lnTo>
                  <a:lnTo>
                    <a:pt x="1510" y="2532"/>
                  </a:lnTo>
                  <a:lnTo>
                    <a:pt x="1499" y="2555"/>
                  </a:lnTo>
                  <a:lnTo>
                    <a:pt x="1489" y="2566"/>
                  </a:lnTo>
                  <a:lnTo>
                    <a:pt x="1472" y="2581"/>
                  </a:lnTo>
                  <a:lnTo>
                    <a:pt x="1461" y="2604"/>
                  </a:lnTo>
                  <a:lnTo>
                    <a:pt x="1455" y="2621"/>
                  </a:lnTo>
                  <a:lnTo>
                    <a:pt x="1428" y="2648"/>
                  </a:lnTo>
                  <a:lnTo>
                    <a:pt x="1405" y="2682"/>
                  </a:lnTo>
                  <a:lnTo>
                    <a:pt x="1377" y="2714"/>
                  </a:lnTo>
                  <a:lnTo>
                    <a:pt x="1356" y="2749"/>
                  </a:lnTo>
                  <a:lnTo>
                    <a:pt x="1327" y="2770"/>
                  </a:lnTo>
                  <a:lnTo>
                    <a:pt x="1301" y="2798"/>
                  </a:lnTo>
                  <a:lnTo>
                    <a:pt x="1272" y="2825"/>
                  </a:lnTo>
                  <a:lnTo>
                    <a:pt x="1249" y="2848"/>
                  </a:lnTo>
                  <a:lnTo>
                    <a:pt x="1223" y="2870"/>
                  </a:lnTo>
                  <a:lnTo>
                    <a:pt x="1194" y="2891"/>
                  </a:lnTo>
                  <a:lnTo>
                    <a:pt x="1168" y="2920"/>
                  </a:lnTo>
                  <a:lnTo>
                    <a:pt x="1139" y="2941"/>
                  </a:lnTo>
                  <a:lnTo>
                    <a:pt x="1107" y="2963"/>
                  </a:lnTo>
                  <a:lnTo>
                    <a:pt x="1078" y="2986"/>
                  </a:lnTo>
                  <a:lnTo>
                    <a:pt x="1046" y="3001"/>
                  </a:lnTo>
                  <a:lnTo>
                    <a:pt x="1017" y="3024"/>
                  </a:lnTo>
                  <a:lnTo>
                    <a:pt x="979" y="3041"/>
                  </a:lnTo>
                  <a:lnTo>
                    <a:pt x="951" y="3059"/>
                  </a:lnTo>
                  <a:lnTo>
                    <a:pt x="919" y="3079"/>
                  </a:lnTo>
                  <a:lnTo>
                    <a:pt x="890" y="3097"/>
                  </a:lnTo>
                  <a:lnTo>
                    <a:pt x="869" y="3102"/>
                  </a:lnTo>
                  <a:lnTo>
                    <a:pt x="852" y="3108"/>
                  </a:lnTo>
                  <a:lnTo>
                    <a:pt x="829" y="3119"/>
                  </a:lnTo>
                  <a:lnTo>
                    <a:pt x="808" y="3123"/>
                  </a:lnTo>
                  <a:lnTo>
                    <a:pt x="785" y="3129"/>
                  </a:lnTo>
                  <a:lnTo>
                    <a:pt x="768" y="3140"/>
                  </a:lnTo>
                  <a:lnTo>
                    <a:pt x="753" y="3146"/>
                  </a:lnTo>
                  <a:lnTo>
                    <a:pt x="730" y="3157"/>
                  </a:lnTo>
                  <a:lnTo>
                    <a:pt x="713" y="3157"/>
                  </a:lnTo>
                  <a:lnTo>
                    <a:pt x="692" y="3163"/>
                  </a:lnTo>
                  <a:lnTo>
                    <a:pt x="669" y="3169"/>
                  </a:lnTo>
                  <a:lnTo>
                    <a:pt x="652" y="3174"/>
                  </a:lnTo>
                  <a:lnTo>
                    <a:pt x="631" y="3180"/>
                  </a:lnTo>
                  <a:lnTo>
                    <a:pt x="609" y="3184"/>
                  </a:lnTo>
                  <a:lnTo>
                    <a:pt x="592" y="3190"/>
                  </a:lnTo>
                  <a:lnTo>
                    <a:pt x="576" y="3195"/>
                  </a:lnTo>
                  <a:lnTo>
                    <a:pt x="554" y="3195"/>
                  </a:lnTo>
                  <a:lnTo>
                    <a:pt x="531" y="3201"/>
                  </a:lnTo>
                  <a:lnTo>
                    <a:pt x="510" y="3201"/>
                  </a:lnTo>
                  <a:lnTo>
                    <a:pt x="493" y="3201"/>
                  </a:lnTo>
                  <a:lnTo>
                    <a:pt x="470" y="3195"/>
                  </a:lnTo>
                  <a:lnTo>
                    <a:pt x="449" y="3195"/>
                  </a:lnTo>
                  <a:lnTo>
                    <a:pt x="432" y="3195"/>
                  </a:lnTo>
                  <a:lnTo>
                    <a:pt x="415" y="3195"/>
                  </a:lnTo>
                  <a:lnTo>
                    <a:pt x="394" y="3190"/>
                  </a:lnTo>
                  <a:lnTo>
                    <a:pt x="371" y="3190"/>
                  </a:lnTo>
                  <a:lnTo>
                    <a:pt x="354" y="3184"/>
                  </a:lnTo>
                  <a:lnTo>
                    <a:pt x="333" y="3184"/>
                  </a:lnTo>
                  <a:lnTo>
                    <a:pt x="310" y="3184"/>
                  </a:lnTo>
                  <a:lnTo>
                    <a:pt x="287" y="3184"/>
                  </a:lnTo>
                  <a:lnTo>
                    <a:pt x="272" y="3184"/>
                  </a:lnTo>
                  <a:lnTo>
                    <a:pt x="255" y="3190"/>
                  </a:lnTo>
                  <a:lnTo>
                    <a:pt x="226" y="3190"/>
                  </a:lnTo>
                  <a:lnTo>
                    <a:pt x="200" y="3201"/>
                  </a:lnTo>
                  <a:lnTo>
                    <a:pt x="171" y="3207"/>
                  </a:lnTo>
                  <a:lnTo>
                    <a:pt x="150" y="3218"/>
                  </a:lnTo>
                  <a:lnTo>
                    <a:pt x="122" y="3235"/>
                  </a:lnTo>
                  <a:lnTo>
                    <a:pt x="105" y="3250"/>
                  </a:lnTo>
                  <a:lnTo>
                    <a:pt x="84" y="3268"/>
                  </a:lnTo>
                  <a:lnTo>
                    <a:pt x="67" y="3296"/>
                  </a:lnTo>
                  <a:lnTo>
                    <a:pt x="50" y="3311"/>
                  </a:lnTo>
                  <a:lnTo>
                    <a:pt x="32" y="3340"/>
                  </a:lnTo>
                  <a:lnTo>
                    <a:pt x="23" y="3366"/>
                  </a:lnTo>
                  <a:lnTo>
                    <a:pt x="12" y="3395"/>
                  </a:lnTo>
                  <a:lnTo>
                    <a:pt x="6" y="3418"/>
                  </a:lnTo>
                  <a:lnTo>
                    <a:pt x="0" y="3444"/>
                  </a:lnTo>
                  <a:lnTo>
                    <a:pt x="0" y="3473"/>
                  </a:lnTo>
                  <a:lnTo>
                    <a:pt x="6" y="3499"/>
                  </a:lnTo>
                  <a:lnTo>
                    <a:pt x="6" y="3522"/>
                  </a:lnTo>
                  <a:lnTo>
                    <a:pt x="12" y="3545"/>
                  </a:lnTo>
                  <a:lnTo>
                    <a:pt x="23" y="3566"/>
                  </a:lnTo>
                  <a:lnTo>
                    <a:pt x="32" y="3589"/>
                  </a:lnTo>
                  <a:lnTo>
                    <a:pt x="50" y="3600"/>
                  </a:lnTo>
                  <a:lnTo>
                    <a:pt x="67" y="3615"/>
                  </a:lnTo>
                  <a:lnTo>
                    <a:pt x="84" y="3633"/>
                  </a:lnTo>
                  <a:lnTo>
                    <a:pt x="105" y="3650"/>
                  </a:lnTo>
                  <a:lnTo>
                    <a:pt x="122" y="3655"/>
                  </a:lnTo>
                  <a:lnTo>
                    <a:pt x="150" y="3667"/>
                  </a:lnTo>
                  <a:lnTo>
                    <a:pt x="171" y="3676"/>
                  </a:lnTo>
                  <a:lnTo>
                    <a:pt x="194" y="3682"/>
                  </a:lnTo>
                  <a:lnTo>
                    <a:pt x="215" y="3688"/>
                  </a:lnTo>
                  <a:lnTo>
                    <a:pt x="244" y="3693"/>
                  </a:lnTo>
                  <a:lnTo>
                    <a:pt x="261" y="3699"/>
                  </a:lnTo>
                  <a:lnTo>
                    <a:pt x="287" y="3705"/>
                  </a:lnTo>
                  <a:lnTo>
                    <a:pt x="299" y="3699"/>
                  </a:lnTo>
                  <a:lnTo>
                    <a:pt x="304" y="3682"/>
                  </a:lnTo>
                  <a:lnTo>
                    <a:pt x="299" y="3667"/>
                  </a:lnTo>
                  <a:lnTo>
                    <a:pt x="287" y="3655"/>
                  </a:lnTo>
                  <a:lnTo>
                    <a:pt x="272" y="3650"/>
                  </a:lnTo>
                  <a:lnTo>
                    <a:pt x="249" y="3650"/>
                  </a:lnTo>
                  <a:lnTo>
                    <a:pt x="232" y="3644"/>
                  </a:lnTo>
                  <a:lnTo>
                    <a:pt x="221" y="3644"/>
                  </a:lnTo>
                  <a:lnTo>
                    <a:pt x="188" y="3633"/>
                  </a:lnTo>
                  <a:lnTo>
                    <a:pt x="160" y="3621"/>
                  </a:lnTo>
                  <a:lnTo>
                    <a:pt x="133" y="3606"/>
                  </a:lnTo>
                  <a:lnTo>
                    <a:pt x="105" y="3589"/>
                  </a:lnTo>
                  <a:lnTo>
                    <a:pt x="84" y="3560"/>
                  </a:lnTo>
                  <a:lnTo>
                    <a:pt x="67" y="3539"/>
                  </a:lnTo>
                  <a:lnTo>
                    <a:pt x="50" y="3511"/>
                  </a:lnTo>
                  <a:lnTo>
                    <a:pt x="38" y="3484"/>
                  </a:lnTo>
                  <a:lnTo>
                    <a:pt x="38" y="3456"/>
                  </a:lnTo>
                  <a:lnTo>
                    <a:pt x="44" y="3427"/>
                  </a:lnTo>
                  <a:lnTo>
                    <a:pt x="50" y="3401"/>
                  </a:lnTo>
                  <a:lnTo>
                    <a:pt x="61" y="3378"/>
                  </a:lnTo>
                  <a:lnTo>
                    <a:pt x="78" y="3357"/>
                  </a:lnTo>
                  <a:lnTo>
                    <a:pt x="93" y="3340"/>
                  </a:lnTo>
                  <a:lnTo>
                    <a:pt x="116" y="3311"/>
                  </a:lnTo>
                  <a:lnTo>
                    <a:pt x="139" y="3296"/>
                  </a:lnTo>
                  <a:lnTo>
                    <a:pt x="160" y="3273"/>
                  </a:lnTo>
                  <a:lnTo>
                    <a:pt x="188" y="3262"/>
                  </a:lnTo>
                  <a:lnTo>
                    <a:pt x="206" y="3245"/>
                  </a:lnTo>
                  <a:lnTo>
                    <a:pt x="232" y="3241"/>
                  </a:lnTo>
                  <a:lnTo>
                    <a:pt x="261" y="3235"/>
                  </a:lnTo>
                  <a:lnTo>
                    <a:pt x="282" y="3235"/>
                  </a:lnTo>
                  <a:lnTo>
                    <a:pt x="304" y="3230"/>
                  </a:lnTo>
                  <a:lnTo>
                    <a:pt x="333" y="3230"/>
                  </a:lnTo>
                  <a:lnTo>
                    <a:pt x="354" y="3235"/>
                  </a:lnTo>
                  <a:lnTo>
                    <a:pt x="382" y="3235"/>
                  </a:lnTo>
                  <a:lnTo>
                    <a:pt x="403" y="3241"/>
                  </a:lnTo>
                  <a:lnTo>
                    <a:pt x="426" y="3241"/>
                  </a:lnTo>
                  <a:lnTo>
                    <a:pt x="455" y="3245"/>
                  </a:lnTo>
                  <a:lnTo>
                    <a:pt x="476" y="3245"/>
                  </a:lnTo>
                  <a:lnTo>
                    <a:pt x="504" y="3245"/>
                  </a:lnTo>
                  <a:lnTo>
                    <a:pt x="531" y="3245"/>
                  </a:lnTo>
                  <a:lnTo>
                    <a:pt x="554" y="3241"/>
                  </a:lnTo>
                  <a:lnTo>
                    <a:pt x="580" y="3241"/>
                  </a:lnTo>
                  <a:lnTo>
                    <a:pt x="609" y="3235"/>
                  </a:lnTo>
                  <a:lnTo>
                    <a:pt x="637" y="3230"/>
                  </a:lnTo>
                  <a:lnTo>
                    <a:pt x="658" y="3218"/>
                  </a:lnTo>
                  <a:lnTo>
                    <a:pt x="687" y="3218"/>
                  </a:lnTo>
                  <a:lnTo>
                    <a:pt x="708" y="3207"/>
                  </a:lnTo>
                  <a:lnTo>
                    <a:pt x="736" y="3201"/>
                  </a:lnTo>
                  <a:lnTo>
                    <a:pt x="759" y="3190"/>
                  </a:lnTo>
                  <a:lnTo>
                    <a:pt x="785" y="3184"/>
                  </a:lnTo>
                  <a:lnTo>
                    <a:pt x="808" y="3174"/>
                  </a:lnTo>
                  <a:lnTo>
                    <a:pt x="835" y="3163"/>
                  </a:lnTo>
                  <a:lnTo>
                    <a:pt x="858" y="3157"/>
                  </a:lnTo>
                  <a:lnTo>
                    <a:pt x="884" y="3146"/>
                  </a:lnTo>
                  <a:lnTo>
                    <a:pt x="907" y="3135"/>
                  </a:lnTo>
                  <a:lnTo>
                    <a:pt x="930" y="3123"/>
                  </a:lnTo>
                  <a:lnTo>
                    <a:pt x="951" y="3108"/>
                  </a:lnTo>
                  <a:lnTo>
                    <a:pt x="974" y="3097"/>
                  </a:lnTo>
                  <a:lnTo>
                    <a:pt x="997" y="3085"/>
                  </a:lnTo>
                  <a:lnTo>
                    <a:pt x="1023" y="3074"/>
                  </a:lnTo>
                  <a:lnTo>
                    <a:pt x="1046" y="3059"/>
                  </a:lnTo>
                  <a:lnTo>
                    <a:pt x="1067" y="3047"/>
                  </a:lnTo>
                  <a:lnTo>
                    <a:pt x="1084" y="3030"/>
                  </a:lnTo>
                  <a:lnTo>
                    <a:pt x="1107" y="3013"/>
                  </a:lnTo>
                  <a:lnTo>
                    <a:pt x="1128" y="2998"/>
                  </a:lnTo>
                  <a:lnTo>
                    <a:pt x="1151" y="2986"/>
                  </a:lnTo>
                  <a:lnTo>
                    <a:pt x="1168" y="2969"/>
                  </a:lnTo>
                  <a:lnTo>
                    <a:pt x="1189" y="2952"/>
                  </a:lnTo>
                  <a:lnTo>
                    <a:pt x="1211" y="2937"/>
                  </a:lnTo>
                  <a:lnTo>
                    <a:pt x="1234" y="2920"/>
                  </a:lnTo>
                  <a:lnTo>
                    <a:pt x="1249" y="2903"/>
                  </a:lnTo>
                  <a:lnTo>
                    <a:pt x="1272" y="2886"/>
                  </a:lnTo>
                  <a:lnTo>
                    <a:pt x="1289" y="2865"/>
                  </a:lnTo>
                  <a:lnTo>
                    <a:pt x="1310" y="2848"/>
                  </a:lnTo>
                  <a:lnTo>
                    <a:pt x="1327" y="2830"/>
                  </a:lnTo>
                  <a:lnTo>
                    <a:pt x="1350" y="2810"/>
                  </a:lnTo>
                  <a:lnTo>
                    <a:pt x="1367" y="2792"/>
                  </a:lnTo>
                  <a:lnTo>
                    <a:pt x="1388" y="2775"/>
                  </a:lnTo>
                  <a:lnTo>
                    <a:pt x="1400" y="2754"/>
                  </a:lnTo>
                  <a:lnTo>
                    <a:pt x="1417" y="2737"/>
                  </a:lnTo>
                  <a:lnTo>
                    <a:pt x="1432" y="2720"/>
                  </a:lnTo>
                  <a:lnTo>
                    <a:pt x="1449" y="2697"/>
                  </a:lnTo>
                  <a:lnTo>
                    <a:pt x="1461" y="2676"/>
                  </a:lnTo>
                  <a:lnTo>
                    <a:pt x="1478" y="2659"/>
                  </a:lnTo>
                  <a:lnTo>
                    <a:pt x="1493" y="2637"/>
                  </a:lnTo>
                  <a:lnTo>
                    <a:pt x="1510" y="2621"/>
                  </a:lnTo>
                  <a:lnTo>
                    <a:pt x="1521" y="2599"/>
                  </a:lnTo>
                  <a:lnTo>
                    <a:pt x="1533" y="2576"/>
                  </a:lnTo>
                  <a:lnTo>
                    <a:pt x="1544" y="2555"/>
                  </a:lnTo>
                  <a:lnTo>
                    <a:pt x="1559" y="2538"/>
                  </a:lnTo>
                  <a:lnTo>
                    <a:pt x="1571" y="2515"/>
                  </a:lnTo>
                  <a:lnTo>
                    <a:pt x="1582" y="2500"/>
                  </a:lnTo>
                  <a:lnTo>
                    <a:pt x="1594" y="2477"/>
                  </a:lnTo>
                  <a:lnTo>
                    <a:pt x="1611" y="2454"/>
                  </a:lnTo>
                  <a:lnTo>
                    <a:pt x="1620" y="2433"/>
                  </a:lnTo>
                  <a:lnTo>
                    <a:pt x="1626" y="2410"/>
                  </a:lnTo>
                  <a:lnTo>
                    <a:pt x="1637" y="2389"/>
                  </a:lnTo>
                  <a:lnTo>
                    <a:pt x="1649" y="2367"/>
                  </a:lnTo>
                  <a:lnTo>
                    <a:pt x="1660" y="2344"/>
                  </a:lnTo>
                  <a:lnTo>
                    <a:pt x="1666" y="2329"/>
                  </a:lnTo>
                  <a:lnTo>
                    <a:pt x="1675" y="2300"/>
                  </a:lnTo>
                  <a:lnTo>
                    <a:pt x="1687" y="2283"/>
                  </a:lnTo>
                  <a:lnTo>
                    <a:pt x="1692" y="2256"/>
                  </a:lnTo>
                  <a:lnTo>
                    <a:pt x="1704" y="2234"/>
                  </a:lnTo>
                  <a:lnTo>
                    <a:pt x="1710" y="2211"/>
                  </a:lnTo>
                  <a:lnTo>
                    <a:pt x="1721" y="2190"/>
                  </a:lnTo>
                  <a:lnTo>
                    <a:pt x="1732" y="2167"/>
                  </a:lnTo>
                  <a:lnTo>
                    <a:pt x="1736" y="2146"/>
                  </a:lnTo>
                  <a:lnTo>
                    <a:pt x="1748" y="2123"/>
                  </a:lnTo>
                  <a:lnTo>
                    <a:pt x="1759" y="2101"/>
                  </a:lnTo>
                  <a:lnTo>
                    <a:pt x="1765" y="2068"/>
                  </a:lnTo>
                  <a:lnTo>
                    <a:pt x="1776" y="2040"/>
                  </a:lnTo>
                  <a:lnTo>
                    <a:pt x="1788" y="2013"/>
                  </a:lnTo>
                  <a:lnTo>
                    <a:pt x="1797" y="1985"/>
                  </a:lnTo>
                  <a:lnTo>
                    <a:pt x="1803" y="1958"/>
                  </a:lnTo>
                  <a:lnTo>
                    <a:pt x="1820" y="1929"/>
                  </a:lnTo>
                  <a:lnTo>
                    <a:pt x="1831" y="1903"/>
                  </a:lnTo>
                  <a:lnTo>
                    <a:pt x="1848" y="1880"/>
                  </a:lnTo>
                  <a:lnTo>
                    <a:pt x="1858" y="1846"/>
                  </a:lnTo>
                  <a:lnTo>
                    <a:pt x="1875" y="1813"/>
                  </a:lnTo>
                  <a:lnTo>
                    <a:pt x="1892" y="1785"/>
                  </a:lnTo>
                  <a:lnTo>
                    <a:pt x="1909" y="1764"/>
                  </a:lnTo>
                  <a:lnTo>
                    <a:pt x="1924" y="1741"/>
                  </a:lnTo>
                  <a:lnTo>
                    <a:pt x="1936" y="1741"/>
                  </a:lnTo>
                  <a:lnTo>
                    <a:pt x="1947" y="1753"/>
                  </a:lnTo>
                  <a:lnTo>
                    <a:pt x="1959" y="1775"/>
                  </a:lnTo>
                  <a:lnTo>
                    <a:pt x="1964" y="1796"/>
                  </a:lnTo>
                  <a:lnTo>
                    <a:pt x="1970" y="1819"/>
                  </a:lnTo>
                  <a:lnTo>
                    <a:pt x="1976" y="1842"/>
                  </a:lnTo>
                  <a:lnTo>
                    <a:pt x="1980" y="1857"/>
                  </a:lnTo>
                  <a:lnTo>
                    <a:pt x="1980" y="1869"/>
                  </a:lnTo>
                  <a:lnTo>
                    <a:pt x="1991" y="1874"/>
                  </a:lnTo>
                  <a:lnTo>
                    <a:pt x="2008" y="1874"/>
                  </a:lnTo>
                  <a:lnTo>
                    <a:pt x="2020" y="1869"/>
                  </a:lnTo>
                  <a:lnTo>
                    <a:pt x="2025" y="1852"/>
                  </a:lnTo>
                  <a:lnTo>
                    <a:pt x="2040" y="1831"/>
                  </a:lnTo>
                  <a:lnTo>
                    <a:pt x="2063" y="1813"/>
                  </a:lnTo>
                  <a:lnTo>
                    <a:pt x="2080" y="1791"/>
                  </a:lnTo>
                  <a:lnTo>
                    <a:pt x="2101" y="1775"/>
                  </a:lnTo>
                  <a:lnTo>
                    <a:pt x="2124" y="1770"/>
                  </a:lnTo>
                  <a:lnTo>
                    <a:pt x="2136" y="1770"/>
                  </a:lnTo>
                  <a:lnTo>
                    <a:pt x="2153" y="1791"/>
                  </a:lnTo>
                  <a:lnTo>
                    <a:pt x="2158" y="1808"/>
                  </a:lnTo>
                  <a:lnTo>
                    <a:pt x="2162" y="1825"/>
                  </a:lnTo>
                  <a:lnTo>
                    <a:pt x="2162" y="1846"/>
                  </a:lnTo>
                  <a:lnTo>
                    <a:pt x="2162" y="1869"/>
                  </a:lnTo>
                  <a:lnTo>
                    <a:pt x="2162" y="1886"/>
                  </a:lnTo>
                  <a:lnTo>
                    <a:pt x="2162" y="1907"/>
                  </a:lnTo>
                  <a:lnTo>
                    <a:pt x="2162" y="1929"/>
                  </a:lnTo>
                  <a:lnTo>
                    <a:pt x="2168" y="1952"/>
                  </a:lnTo>
                  <a:lnTo>
                    <a:pt x="2162" y="1967"/>
                  </a:lnTo>
                  <a:lnTo>
                    <a:pt x="2158" y="1996"/>
                  </a:lnTo>
                  <a:lnTo>
                    <a:pt x="2153" y="2024"/>
                  </a:lnTo>
                  <a:lnTo>
                    <a:pt x="2153" y="2057"/>
                  </a:lnTo>
                  <a:lnTo>
                    <a:pt x="2153" y="2085"/>
                  </a:lnTo>
                  <a:lnTo>
                    <a:pt x="2153" y="2112"/>
                  </a:lnTo>
                  <a:lnTo>
                    <a:pt x="2153" y="2135"/>
                  </a:lnTo>
                  <a:lnTo>
                    <a:pt x="2162" y="2156"/>
                  </a:lnTo>
                  <a:lnTo>
                    <a:pt x="2174" y="2167"/>
                  </a:lnTo>
                  <a:lnTo>
                    <a:pt x="2191" y="2178"/>
                  </a:lnTo>
                  <a:lnTo>
                    <a:pt x="2208" y="2184"/>
                  </a:lnTo>
                  <a:lnTo>
                    <a:pt x="2223" y="2184"/>
                  </a:lnTo>
                  <a:lnTo>
                    <a:pt x="2240" y="2184"/>
                  </a:lnTo>
                  <a:lnTo>
                    <a:pt x="2257" y="2178"/>
                  </a:lnTo>
                  <a:lnTo>
                    <a:pt x="2280" y="2173"/>
                  </a:lnTo>
                  <a:lnTo>
                    <a:pt x="2301" y="2167"/>
                  </a:lnTo>
                  <a:lnTo>
                    <a:pt x="2318" y="2150"/>
                  </a:lnTo>
                  <a:lnTo>
                    <a:pt x="2341" y="2140"/>
                  </a:lnTo>
                  <a:lnTo>
                    <a:pt x="2356" y="2129"/>
                  </a:lnTo>
                  <a:lnTo>
                    <a:pt x="2373" y="2118"/>
                  </a:lnTo>
                  <a:lnTo>
                    <a:pt x="2406" y="2095"/>
                  </a:lnTo>
                  <a:lnTo>
                    <a:pt x="2428" y="2080"/>
                  </a:lnTo>
                  <a:lnTo>
                    <a:pt x="2445" y="2057"/>
                  </a:lnTo>
                  <a:lnTo>
                    <a:pt x="2463" y="2040"/>
                  </a:lnTo>
                  <a:lnTo>
                    <a:pt x="2478" y="2019"/>
                  </a:lnTo>
                  <a:lnTo>
                    <a:pt x="2495" y="2002"/>
                  </a:lnTo>
                  <a:lnTo>
                    <a:pt x="2512" y="1979"/>
                  </a:lnTo>
                  <a:lnTo>
                    <a:pt x="2527" y="1958"/>
                  </a:lnTo>
                  <a:lnTo>
                    <a:pt x="2539" y="1935"/>
                  </a:lnTo>
                  <a:lnTo>
                    <a:pt x="2556" y="1918"/>
                  </a:lnTo>
                  <a:lnTo>
                    <a:pt x="2561" y="1903"/>
                  </a:lnTo>
                  <a:lnTo>
                    <a:pt x="2567" y="1880"/>
                  </a:lnTo>
                  <a:lnTo>
                    <a:pt x="2573" y="1863"/>
                  </a:lnTo>
                  <a:lnTo>
                    <a:pt x="2579" y="1846"/>
                  </a:lnTo>
                  <a:lnTo>
                    <a:pt x="2579" y="1831"/>
                  </a:lnTo>
                  <a:lnTo>
                    <a:pt x="2579" y="1813"/>
                  </a:lnTo>
                  <a:lnTo>
                    <a:pt x="2584" y="1791"/>
                  </a:lnTo>
                  <a:lnTo>
                    <a:pt x="2588" y="1775"/>
                  </a:lnTo>
                  <a:lnTo>
                    <a:pt x="2584" y="1753"/>
                  </a:lnTo>
                  <a:lnTo>
                    <a:pt x="2584" y="1736"/>
                  </a:lnTo>
                  <a:lnTo>
                    <a:pt x="2584" y="1715"/>
                  </a:lnTo>
                  <a:lnTo>
                    <a:pt x="2584" y="1698"/>
                  </a:lnTo>
                  <a:lnTo>
                    <a:pt x="2584" y="1680"/>
                  </a:lnTo>
                  <a:lnTo>
                    <a:pt x="2584" y="1660"/>
                  </a:lnTo>
                  <a:lnTo>
                    <a:pt x="2584" y="1642"/>
                  </a:lnTo>
                  <a:lnTo>
                    <a:pt x="2588" y="1625"/>
                  </a:lnTo>
                  <a:lnTo>
                    <a:pt x="2600" y="1637"/>
                  </a:lnTo>
                  <a:lnTo>
                    <a:pt x="2617" y="1660"/>
                  </a:lnTo>
                  <a:lnTo>
                    <a:pt x="2628" y="1675"/>
                  </a:lnTo>
                  <a:lnTo>
                    <a:pt x="2645" y="1698"/>
                  </a:lnTo>
                  <a:lnTo>
                    <a:pt x="2649" y="1715"/>
                  </a:lnTo>
                  <a:lnTo>
                    <a:pt x="2660" y="1741"/>
                  </a:lnTo>
                  <a:lnTo>
                    <a:pt x="2666" y="1764"/>
                  </a:lnTo>
                  <a:lnTo>
                    <a:pt x="2672" y="1791"/>
                  </a:lnTo>
                  <a:lnTo>
                    <a:pt x="2677" y="1796"/>
                  </a:lnTo>
                  <a:lnTo>
                    <a:pt x="2700" y="1802"/>
                  </a:lnTo>
                  <a:lnTo>
                    <a:pt x="2721" y="1796"/>
                  </a:lnTo>
                  <a:lnTo>
                    <a:pt x="2744" y="1785"/>
                  </a:lnTo>
                  <a:lnTo>
                    <a:pt x="2767" y="1775"/>
                  </a:lnTo>
                  <a:lnTo>
                    <a:pt x="2788" y="1764"/>
                  </a:lnTo>
                  <a:lnTo>
                    <a:pt x="2805" y="1741"/>
                  </a:lnTo>
                  <a:lnTo>
                    <a:pt x="2822" y="1730"/>
                  </a:lnTo>
                  <a:lnTo>
                    <a:pt x="2837" y="1709"/>
                  </a:lnTo>
                  <a:lnTo>
                    <a:pt x="2854" y="1686"/>
                  </a:lnTo>
                  <a:lnTo>
                    <a:pt x="2866" y="1660"/>
                  </a:lnTo>
                  <a:lnTo>
                    <a:pt x="2871" y="1631"/>
                  </a:lnTo>
                  <a:lnTo>
                    <a:pt x="2883" y="1608"/>
                  </a:lnTo>
                  <a:lnTo>
                    <a:pt x="2892" y="1582"/>
                  </a:lnTo>
                  <a:lnTo>
                    <a:pt x="2898" y="1553"/>
                  </a:lnTo>
                  <a:lnTo>
                    <a:pt x="2904" y="1532"/>
                  </a:lnTo>
                  <a:lnTo>
                    <a:pt x="2909" y="1504"/>
                  </a:lnTo>
                  <a:lnTo>
                    <a:pt x="2915" y="1487"/>
                  </a:lnTo>
                  <a:lnTo>
                    <a:pt x="2915" y="1460"/>
                  </a:lnTo>
                  <a:lnTo>
                    <a:pt x="2921" y="1437"/>
                  </a:lnTo>
                  <a:lnTo>
                    <a:pt x="2921" y="1411"/>
                  </a:lnTo>
                  <a:lnTo>
                    <a:pt x="2927" y="1388"/>
                  </a:lnTo>
                  <a:lnTo>
                    <a:pt x="2927" y="1365"/>
                  </a:lnTo>
                  <a:lnTo>
                    <a:pt x="2927" y="1338"/>
                  </a:lnTo>
                  <a:lnTo>
                    <a:pt x="2932" y="1315"/>
                  </a:lnTo>
                  <a:lnTo>
                    <a:pt x="2932" y="1295"/>
                  </a:lnTo>
                  <a:lnTo>
                    <a:pt x="2932" y="1272"/>
                  </a:lnTo>
                  <a:lnTo>
                    <a:pt x="2932" y="1243"/>
                  </a:lnTo>
                  <a:lnTo>
                    <a:pt x="2932" y="1222"/>
                  </a:lnTo>
                  <a:lnTo>
                    <a:pt x="2932" y="1200"/>
                  </a:lnTo>
                  <a:lnTo>
                    <a:pt x="2932" y="1173"/>
                  </a:lnTo>
                  <a:lnTo>
                    <a:pt x="2932" y="1156"/>
                  </a:lnTo>
                  <a:lnTo>
                    <a:pt x="2932" y="1127"/>
                  </a:lnTo>
                  <a:lnTo>
                    <a:pt x="2938" y="1106"/>
                  </a:lnTo>
                  <a:lnTo>
                    <a:pt x="2932" y="1078"/>
                  </a:lnTo>
                  <a:lnTo>
                    <a:pt x="2932" y="1055"/>
                  </a:lnTo>
                  <a:lnTo>
                    <a:pt x="2932" y="1034"/>
                  </a:lnTo>
                  <a:lnTo>
                    <a:pt x="2932" y="1011"/>
                  </a:lnTo>
                  <a:lnTo>
                    <a:pt x="2927" y="985"/>
                  </a:lnTo>
                  <a:lnTo>
                    <a:pt x="2927" y="962"/>
                  </a:lnTo>
                  <a:lnTo>
                    <a:pt x="2927" y="939"/>
                  </a:lnTo>
                  <a:lnTo>
                    <a:pt x="2927" y="918"/>
                  </a:lnTo>
                  <a:lnTo>
                    <a:pt x="2921" y="890"/>
                  </a:lnTo>
                  <a:lnTo>
                    <a:pt x="2921" y="869"/>
                  </a:lnTo>
                  <a:lnTo>
                    <a:pt x="2915" y="846"/>
                  </a:lnTo>
                  <a:lnTo>
                    <a:pt x="2915" y="823"/>
                  </a:lnTo>
                  <a:lnTo>
                    <a:pt x="2915" y="802"/>
                  </a:lnTo>
                  <a:lnTo>
                    <a:pt x="2909" y="779"/>
                  </a:lnTo>
                  <a:lnTo>
                    <a:pt x="2904" y="751"/>
                  </a:lnTo>
                  <a:lnTo>
                    <a:pt x="2904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51"/>
            <p:cNvSpPr>
              <a:spLocks/>
            </p:cNvSpPr>
            <p:nvPr/>
          </p:nvSpPr>
          <p:spPr bwMode="auto">
            <a:xfrm>
              <a:off x="3253" y="1462"/>
              <a:ext cx="1375" cy="2163"/>
            </a:xfrm>
            <a:custGeom>
              <a:avLst/>
              <a:gdLst>
                <a:gd name="T0" fmla="*/ 1339 w 2749"/>
                <a:gd name="T1" fmla="*/ 487 h 4324"/>
                <a:gd name="T2" fmla="*/ 1339 w 2749"/>
                <a:gd name="T3" fmla="*/ 329 h 4324"/>
                <a:gd name="T4" fmla="*/ 1305 w 2749"/>
                <a:gd name="T5" fmla="*/ 133 h 4324"/>
                <a:gd name="T6" fmla="*/ 1179 w 2749"/>
                <a:gd name="T7" fmla="*/ 12 h 4324"/>
                <a:gd name="T8" fmla="*/ 1010 w 2749"/>
                <a:gd name="T9" fmla="*/ 48 h 4324"/>
                <a:gd name="T10" fmla="*/ 888 w 2749"/>
                <a:gd name="T11" fmla="*/ 235 h 4324"/>
                <a:gd name="T12" fmla="*/ 808 w 2749"/>
                <a:gd name="T13" fmla="*/ 448 h 4324"/>
                <a:gd name="T14" fmla="*/ 631 w 2749"/>
                <a:gd name="T15" fmla="*/ 608 h 4324"/>
                <a:gd name="T16" fmla="*/ 562 w 2749"/>
                <a:gd name="T17" fmla="*/ 446 h 4324"/>
                <a:gd name="T18" fmla="*/ 705 w 2749"/>
                <a:gd name="T19" fmla="*/ 319 h 4324"/>
                <a:gd name="T20" fmla="*/ 664 w 2749"/>
                <a:gd name="T21" fmla="*/ 274 h 4324"/>
                <a:gd name="T22" fmla="*/ 642 w 2749"/>
                <a:gd name="T23" fmla="*/ 161 h 4324"/>
                <a:gd name="T24" fmla="*/ 449 w 2749"/>
                <a:gd name="T25" fmla="*/ 246 h 4324"/>
                <a:gd name="T26" fmla="*/ 346 w 2749"/>
                <a:gd name="T27" fmla="*/ 410 h 4324"/>
                <a:gd name="T28" fmla="*/ 213 w 2749"/>
                <a:gd name="T29" fmla="*/ 600 h 4324"/>
                <a:gd name="T30" fmla="*/ 55 w 2749"/>
                <a:gd name="T31" fmla="*/ 794 h 4324"/>
                <a:gd name="T32" fmla="*/ 6 w 2749"/>
                <a:gd name="T33" fmla="*/ 952 h 4324"/>
                <a:gd name="T34" fmla="*/ 72 w 2749"/>
                <a:gd name="T35" fmla="*/ 1010 h 4324"/>
                <a:gd name="T36" fmla="*/ 127 w 2749"/>
                <a:gd name="T37" fmla="*/ 1001 h 4324"/>
                <a:gd name="T38" fmla="*/ 130 w 2749"/>
                <a:gd name="T39" fmla="*/ 1239 h 4324"/>
                <a:gd name="T40" fmla="*/ 285 w 2749"/>
                <a:gd name="T41" fmla="*/ 1165 h 4324"/>
                <a:gd name="T42" fmla="*/ 401 w 2749"/>
                <a:gd name="T43" fmla="*/ 1048 h 4324"/>
                <a:gd name="T44" fmla="*/ 416 w 2749"/>
                <a:gd name="T45" fmla="*/ 1168 h 4324"/>
                <a:gd name="T46" fmla="*/ 474 w 2749"/>
                <a:gd name="T47" fmla="*/ 1209 h 4324"/>
                <a:gd name="T48" fmla="*/ 501 w 2749"/>
                <a:gd name="T49" fmla="*/ 1366 h 4324"/>
                <a:gd name="T50" fmla="*/ 572 w 2749"/>
                <a:gd name="T51" fmla="*/ 1527 h 4324"/>
                <a:gd name="T52" fmla="*/ 426 w 2749"/>
                <a:gd name="T53" fmla="*/ 1673 h 4324"/>
                <a:gd name="T54" fmla="*/ 243 w 2749"/>
                <a:gd name="T55" fmla="*/ 1834 h 4324"/>
                <a:gd name="T56" fmla="*/ 227 w 2749"/>
                <a:gd name="T57" fmla="*/ 2002 h 4324"/>
                <a:gd name="T58" fmla="*/ 327 w 2749"/>
                <a:gd name="T59" fmla="*/ 2141 h 4324"/>
                <a:gd name="T60" fmla="*/ 471 w 2749"/>
                <a:gd name="T61" fmla="*/ 2127 h 4324"/>
                <a:gd name="T62" fmla="*/ 282 w 2749"/>
                <a:gd name="T63" fmla="*/ 2069 h 4324"/>
                <a:gd name="T64" fmla="*/ 261 w 2749"/>
                <a:gd name="T65" fmla="*/ 1847 h 4324"/>
                <a:gd name="T66" fmla="*/ 398 w 2749"/>
                <a:gd name="T67" fmla="*/ 1710 h 4324"/>
                <a:gd name="T68" fmla="*/ 548 w 2749"/>
                <a:gd name="T69" fmla="*/ 1615 h 4324"/>
                <a:gd name="T70" fmla="*/ 581 w 2749"/>
                <a:gd name="T71" fmla="*/ 1458 h 4324"/>
                <a:gd name="T72" fmla="*/ 495 w 2749"/>
                <a:gd name="T73" fmla="*/ 1289 h 4324"/>
                <a:gd name="T74" fmla="*/ 545 w 2749"/>
                <a:gd name="T75" fmla="*/ 1087 h 4324"/>
                <a:gd name="T76" fmla="*/ 410 w 2749"/>
                <a:gd name="T77" fmla="*/ 1101 h 4324"/>
                <a:gd name="T78" fmla="*/ 396 w 2749"/>
                <a:gd name="T79" fmla="*/ 1004 h 4324"/>
                <a:gd name="T80" fmla="*/ 246 w 2749"/>
                <a:gd name="T81" fmla="*/ 1184 h 4324"/>
                <a:gd name="T82" fmla="*/ 161 w 2749"/>
                <a:gd name="T83" fmla="*/ 1250 h 4324"/>
                <a:gd name="T84" fmla="*/ 125 w 2749"/>
                <a:gd name="T85" fmla="*/ 1101 h 4324"/>
                <a:gd name="T86" fmla="*/ 180 w 2749"/>
                <a:gd name="T87" fmla="*/ 910 h 4324"/>
                <a:gd name="T88" fmla="*/ 94 w 2749"/>
                <a:gd name="T89" fmla="*/ 940 h 4324"/>
                <a:gd name="T90" fmla="*/ 28 w 2749"/>
                <a:gd name="T91" fmla="*/ 952 h 4324"/>
                <a:gd name="T92" fmla="*/ 106 w 2749"/>
                <a:gd name="T93" fmla="*/ 761 h 4324"/>
                <a:gd name="T94" fmla="*/ 285 w 2749"/>
                <a:gd name="T95" fmla="*/ 553 h 4324"/>
                <a:gd name="T96" fmla="*/ 410 w 2749"/>
                <a:gd name="T97" fmla="*/ 352 h 4324"/>
                <a:gd name="T98" fmla="*/ 581 w 2749"/>
                <a:gd name="T99" fmla="*/ 177 h 4324"/>
                <a:gd name="T100" fmla="*/ 642 w 2749"/>
                <a:gd name="T101" fmla="*/ 252 h 4324"/>
                <a:gd name="T102" fmla="*/ 686 w 2749"/>
                <a:gd name="T103" fmla="*/ 321 h 4324"/>
                <a:gd name="T104" fmla="*/ 548 w 2749"/>
                <a:gd name="T105" fmla="*/ 420 h 4324"/>
                <a:gd name="T106" fmla="*/ 537 w 2749"/>
                <a:gd name="T107" fmla="*/ 568 h 4324"/>
                <a:gd name="T108" fmla="*/ 711 w 2749"/>
                <a:gd name="T109" fmla="*/ 611 h 4324"/>
                <a:gd name="T110" fmla="*/ 836 w 2749"/>
                <a:gd name="T111" fmla="*/ 443 h 4324"/>
                <a:gd name="T112" fmla="*/ 918 w 2749"/>
                <a:gd name="T113" fmla="*/ 227 h 4324"/>
                <a:gd name="T114" fmla="*/ 1049 w 2749"/>
                <a:gd name="T115" fmla="*/ 48 h 4324"/>
                <a:gd name="T116" fmla="*/ 1195 w 2749"/>
                <a:gd name="T117" fmla="*/ 48 h 4324"/>
                <a:gd name="T118" fmla="*/ 1305 w 2749"/>
                <a:gd name="T119" fmla="*/ 205 h 4324"/>
                <a:gd name="T120" fmla="*/ 1317 w 2749"/>
                <a:gd name="T121" fmla="*/ 357 h 4324"/>
                <a:gd name="T122" fmla="*/ 1311 w 2749"/>
                <a:gd name="T123" fmla="*/ 501 h 4324"/>
                <a:gd name="T124" fmla="*/ 1344 w 2749"/>
                <a:gd name="T125" fmla="*/ 653 h 4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9"/>
                <a:gd name="T190" fmla="*/ 0 h 4324"/>
                <a:gd name="T191" fmla="*/ 2749 w 2749"/>
                <a:gd name="T192" fmla="*/ 4324 h 4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9" h="4324">
                  <a:moveTo>
                    <a:pt x="2749" y="1338"/>
                  </a:moveTo>
                  <a:lnTo>
                    <a:pt x="2743" y="1321"/>
                  </a:lnTo>
                  <a:lnTo>
                    <a:pt x="2732" y="1306"/>
                  </a:lnTo>
                  <a:lnTo>
                    <a:pt x="2726" y="1283"/>
                  </a:lnTo>
                  <a:lnTo>
                    <a:pt x="2723" y="1272"/>
                  </a:lnTo>
                  <a:lnTo>
                    <a:pt x="2711" y="1239"/>
                  </a:lnTo>
                  <a:lnTo>
                    <a:pt x="2700" y="1205"/>
                  </a:lnTo>
                  <a:lnTo>
                    <a:pt x="2694" y="1173"/>
                  </a:lnTo>
                  <a:lnTo>
                    <a:pt x="2688" y="1138"/>
                  </a:lnTo>
                  <a:lnTo>
                    <a:pt x="2683" y="1106"/>
                  </a:lnTo>
                  <a:lnTo>
                    <a:pt x="2683" y="1078"/>
                  </a:lnTo>
                  <a:lnTo>
                    <a:pt x="2677" y="1057"/>
                  </a:lnTo>
                  <a:lnTo>
                    <a:pt x="2677" y="1045"/>
                  </a:lnTo>
                  <a:lnTo>
                    <a:pt x="2677" y="1023"/>
                  </a:lnTo>
                  <a:lnTo>
                    <a:pt x="2677" y="1007"/>
                  </a:lnTo>
                  <a:lnTo>
                    <a:pt x="2677" y="973"/>
                  </a:lnTo>
                  <a:lnTo>
                    <a:pt x="2677" y="946"/>
                  </a:lnTo>
                  <a:lnTo>
                    <a:pt x="2677" y="924"/>
                  </a:lnTo>
                  <a:lnTo>
                    <a:pt x="2677" y="912"/>
                  </a:lnTo>
                  <a:lnTo>
                    <a:pt x="2677" y="891"/>
                  </a:lnTo>
                  <a:lnTo>
                    <a:pt x="2677" y="874"/>
                  </a:lnTo>
                  <a:lnTo>
                    <a:pt x="2677" y="840"/>
                  </a:lnTo>
                  <a:lnTo>
                    <a:pt x="2677" y="813"/>
                  </a:lnTo>
                  <a:lnTo>
                    <a:pt x="2677" y="791"/>
                  </a:lnTo>
                  <a:lnTo>
                    <a:pt x="2677" y="774"/>
                  </a:lnTo>
                  <a:lnTo>
                    <a:pt x="2677" y="758"/>
                  </a:lnTo>
                  <a:lnTo>
                    <a:pt x="2677" y="747"/>
                  </a:lnTo>
                  <a:lnTo>
                    <a:pt x="2677" y="724"/>
                  </a:lnTo>
                  <a:lnTo>
                    <a:pt x="2677" y="709"/>
                  </a:lnTo>
                  <a:lnTo>
                    <a:pt x="2677" y="692"/>
                  </a:lnTo>
                  <a:lnTo>
                    <a:pt x="2683" y="675"/>
                  </a:lnTo>
                  <a:lnTo>
                    <a:pt x="2677" y="658"/>
                  </a:lnTo>
                  <a:lnTo>
                    <a:pt x="2677" y="642"/>
                  </a:lnTo>
                  <a:lnTo>
                    <a:pt x="2677" y="625"/>
                  </a:lnTo>
                  <a:lnTo>
                    <a:pt x="2677" y="608"/>
                  </a:lnTo>
                  <a:lnTo>
                    <a:pt x="2677" y="576"/>
                  </a:lnTo>
                  <a:lnTo>
                    <a:pt x="2677" y="542"/>
                  </a:lnTo>
                  <a:lnTo>
                    <a:pt x="2671" y="526"/>
                  </a:lnTo>
                  <a:lnTo>
                    <a:pt x="2671" y="509"/>
                  </a:lnTo>
                  <a:lnTo>
                    <a:pt x="2665" y="492"/>
                  </a:lnTo>
                  <a:lnTo>
                    <a:pt x="2665" y="475"/>
                  </a:lnTo>
                  <a:lnTo>
                    <a:pt x="2662" y="443"/>
                  </a:lnTo>
                  <a:lnTo>
                    <a:pt x="2662" y="409"/>
                  </a:lnTo>
                  <a:lnTo>
                    <a:pt x="2650" y="376"/>
                  </a:lnTo>
                  <a:lnTo>
                    <a:pt x="2639" y="348"/>
                  </a:lnTo>
                  <a:lnTo>
                    <a:pt x="2633" y="315"/>
                  </a:lnTo>
                  <a:lnTo>
                    <a:pt x="2622" y="287"/>
                  </a:lnTo>
                  <a:lnTo>
                    <a:pt x="2610" y="266"/>
                  </a:lnTo>
                  <a:lnTo>
                    <a:pt x="2601" y="243"/>
                  </a:lnTo>
                  <a:lnTo>
                    <a:pt x="2589" y="226"/>
                  </a:lnTo>
                  <a:lnTo>
                    <a:pt x="2578" y="205"/>
                  </a:lnTo>
                  <a:lnTo>
                    <a:pt x="2561" y="182"/>
                  </a:lnTo>
                  <a:lnTo>
                    <a:pt x="2549" y="165"/>
                  </a:lnTo>
                  <a:lnTo>
                    <a:pt x="2534" y="150"/>
                  </a:lnTo>
                  <a:lnTo>
                    <a:pt x="2523" y="133"/>
                  </a:lnTo>
                  <a:lnTo>
                    <a:pt x="2500" y="116"/>
                  </a:lnTo>
                  <a:lnTo>
                    <a:pt x="2483" y="101"/>
                  </a:lnTo>
                  <a:lnTo>
                    <a:pt x="2468" y="84"/>
                  </a:lnTo>
                  <a:lnTo>
                    <a:pt x="2451" y="72"/>
                  </a:lnTo>
                  <a:lnTo>
                    <a:pt x="2428" y="61"/>
                  </a:lnTo>
                  <a:lnTo>
                    <a:pt x="2413" y="49"/>
                  </a:lnTo>
                  <a:lnTo>
                    <a:pt x="2395" y="40"/>
                  </a:lnTo>
                  <a:lnTo>
                    <a:pt x="2373" y="34"/>
                  </a:lnTo>
                  <a:lnTo>
                    <a:pt x="2357" y="23"/>
                  </a:lnTo>
                  <a:lnTo>
                    <a:pt x="2335" y="17"/>
                  </a:lnTo>
                  <a:lnTo>
                    <a:pt x="2312" y="11"/>
                  </a:lnTo>
                  <a:lnTo>
                    <a:pt x="2291" y="11"/>
                  </a:lnTo>
                  <a:lnTo>
                    <a:pt x="2274" y="0"/>
                  </a:lnTo>
                  <a:lnTo>
                    <a:pt x="2251" y="0"/>
                  </a:lnTo>
                  <a:lnTo>
                    <a:pt x="2230" y="0"/>
                  </a:lnTo>
                  <a:lnTo>
                    <a:pt x="2207" y="6"/>
                  </a:lnTo>
                  <a:lnTo>
                    <a:pt x="2184" y="6"/>
                  </a:lnTo>
                  <a:lnTo>
                    <a:pt x="2163" y="11"/>
                  </a:lnTo>
                  <a:lnTo>
                    <a:pt x="2141" y="17"/>
                  </a:lnTo>
                  <a:lnTo>
                    <a:pt x="2124" y="28"/>
                  </a:lnTo>
                  <a:lnTo>
                    <a:pt x="2103" y="34"/>
                  </a:lnTo>
                  <a:lnTo>
                    <a:pt x="2080" y="44"/>
                  </a:lnTo>
                  <a:lnTo>
                    <a:pt x="2063" y="55"/>
                  </a:lnTo>
                  <a:lnTo>
                    <a:pt x="2042" y="78"/>
                  </a:lnTo>
                  <a:lnTo>
                    <a:pt x="2019" y="95"/>
                  </a:lnTo>
                  <a:lnTo>
                    <a:pt x="1996" y="110"/>
                  </a:lnTo>
                  <a:lnTo>
                    <a:pt x="1975" y="133"/>
                  </a:lnTo>
                  <a:lnTo>
                    <a:pt x="1958" y="156"/>
                  </a:lnTo>
                  <a:lnTo>
                    <a:pt x="1941" y="171"/>
                  </a:lnTo>
                  <a:lnTo>
                    <a:pt x="1920" y="199"/>
                  </a:lnTo>
                  <a:lnTo>
                    <a:pt x="1903" y="217"/>
                  </a:lnTo>
                  <a:lnTo>
                    <a:pt x="1892" y="243"/>
                  </a:lnTo>
                  <a:lnTo>
                    <a:pt x="1874" y="266"/>
                  </a:lnTo>
                  <a:lnTo>
                    <a:pt x="1865" y="287"/>
                  </a:lnTo>
                  <a:lnTo>
                    <a:pt x="1848" y="310"/>
                  </a:lnTo>
                  <a:lnTo>
                    <a:pt x="1836" y="338"/>
                  </a:lnTo>
                  <a:lnTo>
                    <a:pt x="1819" y="365"/>
                  </a:lnTo>
                  <a:lnTo>
                    <a:pt x="1810" y="393"/>
                  </a:lnTo>
                  <a:lnTo>
                    <a:pt x="1798" y="420"/>
                  </a:lnTo>
                  <a:lnTo>
                    <a:pt x="1787" y="448"/>
                  </a:lnTo>
                  <a:lnTo>
                    <a:pt x="1776" y="469"/>
                  </a:lnTo>
                  <a:lnTo>
                    <a:pt x="1764" y="498"/>
                  </a:lnTo>
                  <a:lnTo>
                    <a:pt x="1753" y="526"/>
                  </a:lnTo>
                  <a:lnTo>
                    <a:pt x="1749" y="553"/>
                  </a:lnTo>
                  <a:lnTo>
                    <a:pt x="1738" y="582"/>
                  </a:lnTo>
                  <a:lnTo>
                    <a:pt x="1726" y="608"/>
                  </a:lnTo>
                  <a:lnTo>
                    <a:pt x="1720" y="637"/>
                  </a:lnTo>
                  <a:lnTo>
                    <a:pt x="1709" y="663"/>
                  </a:lnTo>
                  <a:lnTo>
                    <a:pt x="1698" y="686"/>
                  </a:lnTo>
                  <a:lnTo>
                    <a:pt x="1688" y="713"/>
                  </a:lnTo>
                  <a:lnTo>
                    <a:pt x="1677" y="741"/>
                  </a:lnTo>
                  <a:lnTo>
                    <a:pt x="1671" y="770"/>
                  </a:lnTo>
                  <a:lnTo>
                    <a:pt x="1654" y="791"/>
                  </a:lnTo>
                  <a:lnTo>
                    <a:pt x="1648" y="819"/>
                  </a:lnTo>
                  <a:lnTo>
                    <a:pt x="1637" y="846"/>
                  </a:lnTo>
                  <a:lnTo>
                    <a:pt x="1627" y="874"/>
                  </a:lnTo>
                  <a:lnTo>
                    <a:pt x="1616" y="895"/>
                  </a:lnTo>
                  <a:lnTo>
                    <a:pt x="1599" y="924"/>
                  </a:lnTo>
                  <a:lnTo>
                    <a:pt x="1582" y="952"/>
                  </a:lnTo>
                  <a:lnTo>
                    <a:pt x="1570" y="985"/>
                  </a:lnTo>
                  <a:lnTo>
                    <a:pt x="1549" y="1007"/>
                  </a:lnTo>
                  <a:lnTo>
                    <a:pt x="1532" y="1034"/>
                  </a:lnTo>
                  <a:lnTo>
                    <a:pt x="1515" y="1062"/>
                  </a:lnTo>
                  <a:lnTo>
                    <a:pt x="1494" y="1089"/>
                  </a:lnTo>
                  <a:lnTo>
                    <a:pt x="1471" y="1112"/>
                  </a:lnTo>
                  <a:lnTo>
                    <a:pt x="1449" y="1138"/>
                  </a:lnTo>
                  <a:lnTo>
                    <a:pt x="1422" y="1156"/>
                  </a:lnTo>
                  <a:lnTo>
                    <a:pt x="1399" y="1173"/>
                  </a:lnTo>
                  <a:lnTo>
                    <a:pt x="1367" y="1190"/>
                  </a:lnTo>
                  <a:lnTo>
                    <a:pt x="1338" y="1199"/>
                  </a:lnTo>
                  <a:lnTo>
                    <a:pt x="1312" y="1211"/>
                  </a:lnTo>
                  <a:lnTo>
                    <a:pt x="1283" y="1216"/>
                  </a:lnTo>
                  <a:lnTo>
                    <a:pt x="1262" y="1216"/>
                  </a:lnTo>
                  <a:lnTo>
                    <a:pt x="1245" y="1216"/>
                  </a:lnTo>
                  <a:lnTo>
                    <a:pt x="1228" y="1211"/>
                  </a:lnTo>
                  <a:lnTo>
                    <a:pt x="1211" y="1211"/>
                  </a:lnTo>
                  <a:lnTo>
                    <a:pt x="1184" y="1199"/>
                  </a:lnTo>
                  <a:lnTo>
                    <a:pt x="1161" y="1190"/>
                  </a:lnTo>
                  <a:lnTo>
                    <a:pt x="1144" y="1167"/>
                  </a:lnTo>
                  <a:lnTo>
                    <a:pt x="1129" y="1144"/>
                  </a:lnTo>
                  <a:lnTo>
                    <a:pt x="1118" y="1123"/>
                  </a:lnTo>
                  <a:lnTo>
                    <a:pt x="1112" y="1100"/>
                  </a:lnTo>
                  <a:lnTo>
                    <a:pt x="1101" y="1068"/>
                  </a:lnTo>
                  <a:lnTo>
                    <a:pt x="1101" y="1034"/>
                  </a:lnTo>
                  <a:lnTo>
                    <a:pt x="1101" y="1007"/>
                  </a:lnTo>
                  <a:lnTo>
                    <a:pt x="1101" y="979"/>
                  </a:lnTo>
                  <a:lnTo>
                    <a:pt x="1106" y="946"/>
                  </a:lnTo>
                  <a:lnTo>
                    <a:pt x="1112" y="918"/>
                  </a:lnTo>
                  <a:lnTo>
                    <a:pt x="1123" y="891"/>
                  </a:lnTo>
                  <a:lnTo>
                    <a:pt x="1129" y="869"/>
                  </a:lnTo>
                  <a:lnTo>
                    <a:pt x="1156" y="863"/>
                  </a:lnTo>
                  <a:lnTo>
                    <a:pt x="1184" y="857"/>
                  </a:lnTo>
                  <a:lnTo>
                    <a:pt x="1205" y="846"/>
                  </a:lnTo>
                  <a:lnTo>
                    <a:pt x="1234" y="846"/>
                  </a:lnTo>
                  <a:lnTo>
                    <a:pt x="1262" y="834"/>
                  </a:lnTo>
                  <a:lnTo>
                    <a:pt x="1283" y="831"/>
                  </a:lnTo>
                  <a:lnTo>
                    <a:pt x="1312" y="813"/>
                  </a:lnTo>
                  <a:lnTo>
                    <a:pt x="1333" y="802"/>
                  </a:lnTo>
                  <a:lnTo>
                    <a:pt x="1344" y="785"/>
                  </a:lnTo>
                  <a:lnTo>
                    <a:pt x="1361" y="770"/>
                  </a:lnTo>
                  <a:lnTo>
                    <a:pt x="1378" y="747"/>
                  </a:lnTo>
                  <a:lnTo>
                    <a:pt x="1393" y="718"/>
                  </a:lnTo>
                  <a:lnTo>
                    <a:pt x="1399" y="692"/>
                  </a:lnTo>
                  <a:lnTo>
                    <a:pt x="1410" y="663"/>
                  </a:lnTo>
                  <a:lnTo>
                    <a:pt x="1410" y="637"/>
                  </a:lnTo>
                  <a:lnTo>
                    <a:pt x="1416" y="620"/>
                  </a:lnTo>
                  <a:lnTo>
                    <a:pt x="1405" y="602"/>
                  </a:lnTo>
                  <a:lnTo>
                    <a:pt x="1393" y="597"/>
                  </a:lnTo>
                  <a:lnTo>
                    <a:pt x="1372" y="597"/>
                  </a:lnTo>
                  <a:lnTo>
                    <a:pt x="1355" y="608"/>
                  </a:lnTo>
                  <a:lnTo>
                    <a:pt x="1333" y="614"/>
                  </a:lnTo>
                  <a:lnTo>
                    <a:pt x="1312" y="620"/>
                  </a:lnTo>
                  <a:lnTo>
                    <a:pt x="1289" y="620"/>
                  </a:lnTo>
                  <a:lnTo>
                    <a:pt x="1283" y="614"/>
                  </a:lnTo>
                  <a:lnTo>
                    <a:pt x="1272" y="597"/>
                  </a:lnTo>
                  <a:lnTo>
                    <a:pt x="1272" y="587"/>
                  </a:lnTo>
                  <a:lnTo>
                    <a:pt x="1272" y="570"/>
                  </a:lnTo>
                  <a:lnTo>
                    <a:pt x="1283" y="559"/>
                  </a:lnTo>
                  <a:lnTo>
                    <a:pt x="1294" y="547"/>
                  </a:lnTo>
                  <a:lnTo>
                    <a:pt x="1312" y="547"/>
                  </a:lnTo>
                  <a:lnTo>
                    <a:pt x="1327" y="547"/>
                  </a:lnTo>
                  <a:lnTo>
                    <a:pt x="1350" y="547"/>
                  </a:lnTo>
                  <a:lnTo>
                    <a:pt x="1372" y="542"/>
                  </a:lnTo>
                  <a:lnTo>
                    <a:pt x="1393" y="542"/>
                  </a:lnTo>
                  <a:lnTo>
                    <a:pt x="1399" y="530"/>
                  </a:lnTo>
                  <a:lnTo>
                    <a:pt x="1410" y="515"/>
                  </a:lnTo>
                  <a:lnTo>
                    <a:pt x="1410" y="498"/>
                  </a:lnTo>
                  <a:lnTo>
                    <a:pt x="1410" y="481"/>
                  </a:lnTo>
                  <a:lnTo>
                    <a:pt x="1410" y="466"/>
                  </a:lnTo>
                  <a:lnTo>
                    <a:pt x="1405" y="448"/>
                  </a:lnTo>
                  <a:lnTo>
                    <a:pt x="1405" y="431"/>
                  </a:lnTo>
                  <a:lnTo>
                    <a:pt x="1399" y="420"/>
                  </a:lnTo>
                  <a:lnTo>
                    <a:pt x="1378" y="393"/>
                  </a:lnTo>
                  <a:lnTo>
                    <a:pt x="1361" y="371"/>
                  </a:lnTo>
                  <a:lnTo>
                    <a:pt x="1338" y="348"/>
                  </a:lnTo>
                  <a:lnTo>
                    <a:pt x="1312" y="338"/>
                  </a:lnTo>
                  <a:lnTo>
                    <a:pt x="1283" y="321"/>
                  </a:lnTo>
                  <a:lnTo>
                    <a:pt x="1256" y="315"/>
                  </a:lnTo>
                  <a:lnTo>
                    <a:pt x="1228" y="310"/>
                  </a:lnTo>
                  <a:lnTo>
                    <a:pt x="1201" y="310"/>
                  </a:lnTo>
                  <a:lnTo>
                    <a:pt x="1179" y="304"/>
                  </a:lnTo>
                  <a:lnTo>
                    <a:pt x="1161" y="304"/>
                  </a:lnTo>
                  <a:lnTo>
                    <a:pt x="1144" y="310"/>
                  </a:lnTo>
                  <a:lnTo>
                    <a:pt x="1129" y="310"/>
                  </a:lnTo>
                  <a:lnTo>
                    <a:pt x="1101" y="315"/>
                  </a:lnTo>
                  <a:lnTo>
                    <a:pt x="1074" y="333"/>
                  </a:lnTo>
                  <a:lnTo>
                    <a:pt x="1045" y="344"/>
                  </a:lnTo>
                  <a:lnTo>
                    <a:pt x="1019" y="365"/>
                  </a:lnTo>
                  <a:lnTo>
                    <a:pt x="990" y="382"/>
                  </a:lnTo>
                  <a:lnTo>
                    <a:pt x="967" y="409"/>
                  </a:lnTo>
                  <a:lnTo>
                    <a:pt x="941" y="437"/>
                  </a:lnTo>
                  <a:lnTo>
                    <a:pt x="918" y="466"/>
                  </a:lnTo>
                  <a:lnTo>
                    <a:pt x="897" y="492"/>
                  </a:lnTo>
                  <a:lnTo>
                    <a:pt x="880" y="521"/>
                  </a:lnTo>
                  <a:lnTo>
                    <a:pt x="857" y="547"/>
                  </a:lnTo>
                  <a:lnTo>
                    <a:pt x="840" y="576"/>
                  </a:lnTo>
                  <a:lnTo>
                    <a:pt x="825" y="602"/>
                  </a:lnTo>
                  <a:lnTo>
                    <a:pt x="813" y="631"/>
                  </a:lnTo>
                  <a:lnTo>
                    <a:pt x="796" y="648"/>
                  </a:lnTo>
                  <a:lnTo>
                    <a:pt x="785" y="663"/>
                  </a:lnTo>
                  <a:lnTo>
                    <a:pt x="775" y="680"/>
                  </a:lnTo>
                  <a:lnTo>
                    <a:pt x="764" y="703"/>
                  </a:lnTo>
                  <a:lnTo>
                    <a:pt x="753" y="718"/>
                  </a:lnTo>
                  <a:lnTo>
                    <a:pt x="741" y="736"/>
                  </a:lnTo>
                  <a:lnTo>
                    <a:pt x="735" y="753"/>
                  </a:lnTo>
                  <a:lnTo>
                    <a:pt x="724" y="774"/>
                  </a:lnTo>
                  <a:lnTo>
                    <a:pt x="715" y="785"/>
                  </a:lnTo>
                  <a:lnTo>
                    <a:pt x="703" y="808"/>
                  </a:lnTo>
                  <a:lnTo>
                    <a:pt x="692" y="819"/>
                  </a:lnTo>
                  <a:lnTo>
                    <a:pt x="680" y="840"/>
                  </a:lnTo>
                  <a:lnTo>
                    <a:pt x="669" y="857"/>
                  </a:lnTo>
                  <a:lnTo>
                    <a:pt x="657" y="874"/>
                  </a:lnTo>
                  <a:lnTo>
                    <a:pt x="654" y="891"/>
                  </a:lnTo>
                  <a:lnTo>
                    <a:pt x="642" y="912"/>
                  </a:lnTo>
                  <a:lnTo>
                    <a:pt x="619" y="941"/>
                  </a:lnTo>
                  <a:lnTo>
                    <a:pt x="597" y="973"/>
                  </a:lnTo>
                  <a:lnTo>
                    <a:pt x="581" y="990"/>
                  </a:lnTo>
                  <a:lnTo>
                    <a:pt x="576" y="1007"/>
                  </a:lnTo>
                  <a:lnTo>
                    <a:pt x="564" y="1023"/>
                  </a:lnTo>
                  <a:lnTo>
                    <a:pt x="553" y="1045"/>
                  </a:lnTo>
                  <a:lnTo>
                    <a:pt x="526" y="1074"/>
                  </a:lnTo>
                  <a:lnTo>
                    <a:pt x="503" y="1106"/>
                  </a:lnTo>
                  <a:lnTo>
                    <a:pt x="475" y="1138"/>
                  </a:lnTo>
                  <a:lnTo>
                    <a:pt x="454" y="1173"/>
                  </a:lnTo>
                  <a:lnTo>
                    <a:pt x="426" y="1199"/>
                  </a:lnTo>
                  <a:lnTo>
                    <a:pt x="399" y="1228"/>
                  </a:lnTo>
                  <a:lnTo>
                    <a:pt x="370" y="1256"/>
                  </a:lnTo>
                  <a:lnTo>
                    <a:pt x="344" y="1283"/>
                  </a:lnTo>
                  <a:lnTo>
                    <a:pt x="315" y="1317"/>
                  </a:lnTo>
                  <a:lnTo>
                    <a:pt x="289" y="1344"/>
                  </a:lnTo>
                  <a:lnTo>
                    <a:pt x="260" y="1378"/>
                  </a:lnTo>
                  <a:lnTo>
                    <a:pt x="237" y="1410"/>
                  </a:lnTo>
                  <a:lnTo>
                    <a:pt x="211" y="1439"/>
                  </a:lnTo>
                  <a:lnTo>
                    <a:pt x="182" y="1471"/>
                  </a:lnTo>
                  <a:lnTo>
                    <a:pt x="171" y="1488"/>
                  </a:lnTo>
                  <a:lnTo>
                    <a:pt x="161" y="1500"/>
                  </a:lnTo>
                  <a:lnTo>
                    <a:pt x="150" y="1521"/>
                  </a:lnTo>
                  <a:lnTo>
                    <a:pt x="138" y="1538"/>
                  </a:lnTo>
                  <a:lnTo>
                    <a:pt x="127" y="1555"/>
                  </a:lnTo>
                  <a:lnTo>
                    <a:pt x="121" y="1570"/>
                  </a:lnTo>
                  <a:lnTo>
                    <a:pt x="110" y="1587"/>
                  </a:lnTo>
                  <a:lnTo>
                    <a:pt x="100" y="1604"/>
                  </a:lnTo>
                  <a:lnTo>
                    <a:pt x="95" y="1625"/>
                  </a:lnTo>
                  <a:lnTo>
                    <a:pt x="83" y="1642"/>
                  </a:lnTo>
                  <a:lnTo>
                    <a:pt x="78" y="1659"/>
                  </a:lnTo>
                  <a:lnTo>
                    <a:pt x="72" y="1682"/>
                  </a:lnTo>
                  <a:lnTo>
                    <a:pt x="66" y="1692"/>
                  </a:lnTo>
                  <a:lnTo>
                    <a:pt x="55" y="1709"/>
                  </a:lnTo>
                  <a:lnTo>
                    <a:pt x="49" y="1737"/>
                  </a:lnTo>
                  <a:lnTo>
                    <a:pt x="45" y="1770"/>
                  </a:lnTo>
                  <a:lnTo>
                    <a:pt x="40" y="1787"/>
                  </a:lnTo>
                  <a:lnTo>
                    <a:pt x="34" y="1804"/>
                  </a:lnTo>
                  <a:lnTo>
                    <a:pt x="28" y="1819"/>
                  </a:lnTo>
                  <a:lnTo>
                    <a:pt x="28" y="1842"/>
                  </a:lnTo>
                  <a:lnTo>
                    <a:pt x="22" y="1865"/>
                  </a:lnTo>
                  <a:lnTo>
                    <a:pt x="17" y="1880"/>
                  </a:lnTo>
                  <a:lnTo>
                    <a:pt x="11" y="1903"/>
                  </a:lnTo>
                  <a:lnTo>
                    <a:pt x="11" y="1925"/>
                  </a:lnTo>
                  <a:lnTo>
                    <a:pt x="5" y="1941"/>
                  </a:lnTo>
                  <a:lnTo>
                    <a:pt x="0" y="1958"/>
                  </a:lnTo>
                  <a:lnTo>
                    <a:pt x="0" y="1981"/>
                  </a:lnTo>
                  <a:lnTo>
                    <a:pt x="0" y="1996"/>
                  </a:lnTo>
                  <a:lnTo>
                    <a:pt x="0" y="2013"/>
                  </a:lnTo>
                  <a:lnTo>
                    <a:pt x="0" y="2030"/>
                  </a:lnTo>
                  <a:lnTo>
                    <a:pt x="0" y="2047"/>
                  </a:lnTo>
                  <a:lnTo>
                    <a:pt x="5" y="2062"/>
                  </a:lnTo>
                  <a:lnTo>
                    <a:pt x="11" y="2079"/>
                  </a:lnTo>
                  <a:lnTo>
                    <a:pt x="22" y="2096"/>
                  </a:lnTo>
                  <a:lnTo>
                    <a:pt x="40" y="2108"/>
                  </a:lnTo>
                  <a:lnTo>
                    <a:pt x="55" y="2102"/>
                  </a:lnTo>
                  <a:lnTo>
                    <a:pt x="89" y="2079"/>
                  </a:lnTo>
                  <a:lnTo>
                    <a:pt x="121" y="2051"/>
                  </a:lnTo>
                  <a:lnTo>
                    <a:pt x="144" y="2019"/>
                  </a:lnTo>
                  <a:lnTo>
                    <a:pt x="171" y="1990"/>
                  </a:lnTo>
                  <a:lnTo>
                    <a:pt x="188" y="1963"/>
                  </a:lnTo>
                  <a:lnTo>
                    <a:pt x="211" y="1935"/>
                  </a:lnTo>
                  <a:lnTo>
                    <a:pt x="228" y="1914"/>
                  </a:lnTo>
                  <a:lnTo>
                    <a:pt x="243" y="1891"/>
                  </a:lnTo>
                  <a:lnTo>
                    <a:pt x="266" y="1865"/>
                  </a:lnTo>
                  <a:lnTo>
                    <a:pt x="283" y="1842"/>
                  </a:lnTo>
                  <a:lnTo>
                    <a:pt x="304" y="1813"/>
                  </a:lnTo>
                  <a:lnTo>
                    <a:pt x="327" y="1792"/>
                  </a:lnTo>
                  <a:lnTo>
                    <a:pt x="315" y="1819"/>
                  </a:lnTo>
                  <a:lnTo>
                    <a:pt x="304" y="1853"/>
                  </a:lnTo>
                  <a:lnTo>
                    <a:pt x="292" y="1880"/>
                  </a:lnTo>
                  <a:lnTo>
                    <a:pt x="289" y="1914"/>
                  </a:lnTo>
                  <a:lnTo>
                    <a:pt x="271" y="1941"/>
                  </a:lnTo>
                  <a:lnTo>
                    <a:pt x="266" y="1975"/>
                  </a:lnTo>
                  <a:lnTo>
                    <a:pt x="254" y="2001"/>
                  </a:lnTo>
                  <a:lnTo>
                    <a:pt x="243" y="2036"/>
                  </a:lnTo>
                  <a:lnTo>
                    <a:pt x="237" y="2062"/>
                  </a:lnTo>
                  <a:lnTo>
                    <a:pt x="228" y="2096"/>
                  </a:lnTo>
                  <a:lnTo>
                    <a:pt x="216" y="2123"/>
                  </a:lnTo>
                  <a:lnTo>
                    <a:pt x="216" y="2157"/>
                  </a:lnTo>
                  <a:lnTo>
                    <a:pt x="205" y="2190"/>
                  </a:lnTo>
                  <a:lnTo>
                    <a:pt x="205" y="2224"/>
                  </a:lnTo>
                  <a:lnTo>
                    <a:pt x="205" y="2250"/>
                  </a:lnTo>
                  <a:lnTo>
                    <a:pt x="205" y="2285"/>
                  </a:lnTo>
                  <a:lnTo>
                    <a:pt x="205" y="2311"/>
                  </a:lnTo>
                  <a:lnTo>
                    <a:pt x="205" y="2340"/>
                  </a:lnTo>
                  <a:lnTo>
                    <a:pt x="211" y="2366"/>
                  </a:lnTo>
                  <a:lnTo>
                    <a:pt x="222" y="2395"/>
                  </a:lnTo>
                  <a:lnTo>
                    <a:pt x="232" y="2422"/>
                  </a:lnTo>
                  <a:lnTo>
                    <a:pt x="243" y="2450"/>
                  </a:lnTo>
                  <a:lnTo>
                    <a:pt x="260" y="2477"/>
                  </a:lnTo>
                  <a:lnTo>
                    <a:pt x="277" y="2505"/>
                  </a:lnTo>
                  <a:lnTo>
                    <a:pt x="292" y="2528"/>
                  </a:lnTo>
                  <a:lnTo>
                    <a:pt x="315" y="2555"/>
                  </a:lnTo>
                  <a:lnTo>
                    <a:pt x="344" y="2577"/>
                  </a:lnTo>
                  <a:lnTo>
                    <a:pt x="376" y="2589"/>
                  </a:lnTo>
                  <a:lnTo>
                    <a:pt x="399" y="2577"/>
                  </a:lnTo>
                  <a:lnTo>
                    <a:pt x="426" y="2560"/>
                  </a:lnTo>
                  <a:lnTo>
                    <a:pt x="443" y="2537"/>
                  </a:lnTo>
                  <a:lnTo>
                    <a:pt x="471" y="2517"/>
                  </a:lnTo>
                  <a:lnTo>
                    <a:pt x="486" y="2482"/>
                  </a:lnTo>
                  <a:lnTo>
                    <a:pt x="503" y="2456"/>
                  </a:lnTo>
                  <a:lnTo>
                    <a:pt x="515" y="2427"/>
                  </a:lnTo>
                  <a:lnTo>
                    <a:pt x="532" y="2406"/>
                  </a:lnTo>
                  <a:lnTo>
                    <a:pt x="542" y="2378"/>
                  </a:lnTo>
                  <a:lnTo>
                    <a:pt x="559" y="2355"/>
                  </a:lnTo>
                  <a:lnTo>
                    <a:pt x="570" y="2328"/>
                  </a:lnTo>
                  <a:lnTo>
                    <a:pt x="587" y="2306"/>
                  </a:lnTo>
                  <a:lnTo>
                    <a:pt x="602" y="2279"/>
                  </a:lnTo>
                  <a:lnTo>
                    <a:pt x="619" y="2250"/>
                  </a:lnTo>
                  <a:lnTo>
                    <a:pt x="637" y="2230"/>
                  </a:lnTo>
                  <a:lnTo>
                    <a:pt x="654" y="2201"/>
                  </a:lnTo>
                  <a:lnTo>
                    <a:pt x="669" y="2173"/>
                  </a:lnTo>
                  <a:lnTo>
                    <a:pt x="686" y="2152"/>
                  </a:lnTo>
                  <a:lnTo>
                    <a:pt x="709" y="2129"/>
                  </a:lnTo>
                  <a:lnTo>
                    <a:pt x="730" y="2112"/>
                  </a:lnTo>
                  <a:lnTo>
                    <a:pt x="747" y="2091"/>
                  </a:lnTo>
                  <a:lnTo>
                    <a:pt x="775" y="2074"/>
                  </a:lnTo>
                  <a:lnTo>
                    <a:pt x="796" y="2057"/>
                  </a:lnTo>
                  <a:lnTo>
                    <a:pt x="825" y="2047"/>
                  </a:lnTo>
                  <a:lnTo>
                    <a:pt x="813" y="2062"/>
                  </a:lnTo>
                  <a:lnTo>
                    <a:pt x="808" y="2079"/>
                  </a:lnTo>
                  <a:lnTo>
                    <a:pt x="802" y="2096"/>
                  </a:lnTo>
                  <a:lnTo>
                    <a:pt x="796" y="2117"/>
                  </a:lnTo>
                  <a:lnTo>
                    <a:pt x="791" y="2134"/>
                  </a:lnTo>
                  <a:lnTo>
                    <a:pt x="785" y="2152"/>
                  </a:lnTo>
                  <a:lnTo>
                    <a:pt x="779" y="2169"/>
                  </a:lnTo>
                  <a:lnTo>
                    <a:pt x="775" y="2190"/>
                  </a:lnTo>
                  <a:lnTo>
                    <a:pt x="770" y="2201"/>
                  </a:lnTo>
                  <a:lnTo>
                    <a:pt x="770" y="2224"/>
                  </a:lnTo>
                  <a:lnTo>
                    <a:pt x="764" y="2239"/>
                  </a:lnTo>
                  <a:lnTo>
                    <a:pt x="764" y="2256"/>
                  </a:lnTo>
                  <a:lnTo>
                    <a:pt x="764" y="2279"/>
                  </a:lnTo>
                  <a:lnTo>
                    <a:pt x="764" y="2294"/>
                  </a:lnTo>
                  <a:lnTo>
                    <a:pt x="764" y="2311"/>
                  </a:lnTo>
                  <a:lnTo>
                    <a:pt x="770" y="2334"/>
                  </a:lnTo>
                  <a:lnTo>
                    <a:pt x="785" y="2351"/>
                  </a:lnTo>
                  <a:lnTo>
                    <a:pt x="802" y="2351"/>
                  </a:lnTo>
                  <a:lnTo>
                    <a:pt x="831" y="2334"/>
                  </a:lnTo>
                  <a:lnTo>
                    <a:pt x="857" y="2317"/>
                  </a:lnTo>
                  <a:lnTo>
                    <a:pt x="886" y="2306"/>
                  </a:lnTo>
                  <a:lnTo>
                    <a:pt x="912" y="2290"/>
                  </a:lnTo>
                  <a:lnTo>
                    <a:pt x="941" y="2273"/>
                  </a:lnTo>
                  <a:lnTo>
                    <a:pt x="967" y="2256"/>
                  </a:lnTo>
                  <a:lnTo>
                    <a:pt x="996" y="2239"/>
                  </a:lnTo>
                  <a:lnTo>
                    <a:pt x="1023" y="2230"/>
                  </a:lnTo>
                  <a:lnTo>
                    <a:pt x="1007" y="2262"/>
                  </a:lnTo>
                  <a:lnTo>
                    <a:pt x="990" y="2294"/>
                  </a:lnTo>
                  <a:lnTo>
                    <a:pt x="985" y="2311"/>
                  </a:lnTo>
                  <a:lnTo>
                    <a:pt x="979" y="2328"/>
                  </a:lnTo>
                  <a:lnTo>
                    <a:pt x="967" y="2345"/>
                  </a:lnTo>
                  <a:lnTo>
                    <a:pt x="967" y="2366"/>
                  </a:lnTo>
                  <a:lnTo>
                    <a:pt x="958" y="2383"/>
                  </a:lnTo>
                  <a:lnTo>
                    <a:pt x="952" y="2401"/>
                  </a:lnTo>
                  <a:lnTo>
                    <a:pt x="947" y="2416"/>
                  </a:lnTo>
                  <a:lnTo>
                    <a:pt x="947" y="2439"/>
                  </a:lnTo>
                  <a:lnTo>
                    <a:pt x="941" y="2456"/>
                  </a:lnTo>
                  <a:lnTo>
                    <a:pt x="935" y="2473"/>
                  </a:lnTo>
                  <a:lnTo>
                    <a:pt x="935" y="2494"/>
                  </a:lnTo>
                  <a:lnTo>
                    <a:pt x="935" y="2511"/>
                  </a:lnTo>
                  <a:lnTo>
                    <a:pt x="935" y="2528"/>
                  </a:lnTo>
                  <a:lnTo>
                    <a:pt x="935" y="2549"/>
                  </a:lnTo>
                  <a:lnTo>
                    <a:pt x="935" y="2572"/>
                  </a:lnTo>
                  <a:lnTo>
                    <a:pt x="941" y="2594"/>
                  </a:lnTo>
                  <a:lnTo>
                    <a:pt x="947" y="2610"/>
                  </a:lnTo>
                  <a:lnTo>
                    <a:pt x="958" y="2632"/>
                  </a:lnTo>
                  <a:lnTo>
                    <a:pt x="962" y="2655"/>
                  </a:lnTo>
                  <a:lnTo>
                    <a:pt x="973" y="2676"/>
                  </a:lnTo>
                  <a:lnTo>
                    <a:pt x="985" y="2693"/>
                  </a:lnTo>
                  <a:lnTo>
                    <a:pt x="990" y="2716"/>
                  </a:lnTo>
                  <a:lnTo>
                    <a:pt x="1002" y="2731"/>
                  </a:lnTo>
                  <a:lnTo>
                    <a:pt x="1013" y="2748"/>
                  </a:lnTo>
                  <a:lnTo>
                    <a:pt x="1023" y="2771"/>
                  </a:lnTo>
                  <a:lnTo>
                    <a:pt x="1034" y="2786"/>
                  </a:lnTo>
                  <a:lnTo>
                    <a:pt x="1045" y="2804"/>
                  </a:lnTo>
                  <a:lnTo>
                    <a:pt x="1063" y="2826"/>
                  </a:lnTo>
                  <a:lnTo>
                    <a:pt x="1074" y="2847"/>
                  </a:lnTo>
                  <a:lnTo>
                    <a:pt x="1083" y="2864"/>
                  </a:lnTo>
                  <a:lnTo>
                    <a:pt x="1095" y="2881"/>
                  </a:lnTo>
                  <a:lnTo>
                    <a:pt x="1106" y="2902"/>
                  </a:lnTo>
                  <a:lnTo>
                    <a:pt x="1118" y="2925"/>
                  </a:lnTo>
                  <a:lnTo>
                    <a:pt x="1123" y="2948"/>
                  </a:lnTo>
                  <a:lnTo>
                    <a:pt x="1135" y="2969"/>
                  </a:lnTo>
                  <a:lnTo>
                    <a:pt x="1144" y="2992"/>
                  </a:lnTo>
                  <a:lnTo>
                    <a:pt x="1144" y="3015"/>
                  </a:lnTo>
                  <a:lnTo>
                    <a:pt x="1150" y="3035"/>
                  </a:lnTo>
                  <a:lnTo>
                    <a:pt x="1144" y="3053"/>
                  </a:lnTo>
                  <a:lnTo>
                    <a:pt x="1144" y="3081"/>
                  </a:lnTo>
                  <a:lnTo>
                    <a:pt x="1135" y="3096"/>
                  </a:lnTo>
                  <a:lnTo>
                    <a:pt x="1129" y="3125"/>
                  </a:lnTo>
                  <a:lnTo>
                    <a:pt x="1118" y="3142"/>
                  </a:lnTo>
                  <a:lnTo>
                    <a:pt x="1101" y="3163"/>
                  </a:lnTo>
                  <a:lnTo>
                    <a:pt x="1080" y="3186"/>
                  </a:lnTo>
                  <a:lnTo>
                    <a:pt x="1063" y="3203"/>
                  </a:lnTo>
                  <a:lnTo>
                    <a:pt x="1040" y="3218"/>
                  </a:lnTo>
                  <a:lnTo>
                    <a:pt x="1019" y="3241"/>
                  </a:lnTo>
                  <a:lnTo>
                    <a:pt x="996" y="3258"/>
                  </a:lnTo>
                  <a:lnTo>
                    <a:pt x="973" y="3267"/>
                  </a:lnTo>
                  <a:lnTo>
                    <a:pt x="952" y="3284"/>
                  </a:lnTo>
                  <a:lnTo>
                    <a:pt x="929" y="3307"/>
                  </a:lnTo>
                  <a:lnTo>
                    <a:pt x="901" y="3319"/>
                  </a:lnTo>
                  <a:lnTo>
                    <a:pt x="874" y="3334"/>
                  </a:lnTo>
                  <a:lnTo>
                    <a:pt x="851" y="3345"/>
                  </a:lnTo>
                  <a:lnTo>
                    <a:pt x="831" y="3362"/>
                  </a:lnTo>
                  <a:lnTo>
                    <a:pt x="802" y="3374"/>
                  </a:lnTo>
                  <a:lnTo>
                    <a:pt x="779" y="3389"/>
                  </a:lnTo>
                  <a:lnTo>
                    <a:pt x="758" y="3400"/>
                  </a:lnTo>
                  <a:lnTo>
                    <a:pt x="735" y="3423"/>
                  </a:lnTo>
                  <a:lnTo>
                    <a:pt x="718" y="3429"/>
                  </a:lnTo>
                  <a:lnTo>
                    <a:pt x="703" y="3440"/>
                  </a:lnTo>
                  <a:lnTo>
                    <a:pt x="680" y="3450"/>
                  </a:lnTo>
                  <a:lnTo>
                    <a:pt x="663" y="3461"/>
                  </a:lnTo>
                  <a:lnTo>
                    <a:pt x="631" y="3490"/>
                  </a:lnTo>
                  <a:lnTo>
                    <a:pt x="602" y="3516"/>
                  </a:lnTo>
                  <a:lnTo>
                    <a:pt x="576" y="3545"/>
                  </a:lnTo>
                  <a:lnTo>
                    <a:pt x="547" y="3571"/>
                  </a:lnTo>
                  <a:lnTo>
                    <a:pt x="526" y="3600"/>
                  </a:lnTo>
                  <a:lnTo>
                    <a:pt x="509" y="3638"/>
                  </a:lnTo>
                  <a:lnTo>
                    <a:pt x="486" y="3667"/>
                  </a:lnTo>
                  <a:lnTo>
                    <a:pt x="471" y="3699"/>
                  </a:lnTo>
                  <a:lnTo>
                    <a:pt x="460" y="3722"/>
                  </a:lnTo>
                  <a:lnTo>
                    <a:pt x="460" y="3739"/>
                  </a:lnTo>
                  <a:lnTo>
                    <a:pt x="454" y="3754"/>
                  </a:lnTo>
                  <a:lnTo>
                    <a:pt x="448" y="3777"/>
                  </a:lnTo>
                  <a:lnTo>
                    <a:pt x="443" y="3794"/>
                  </a:lnTo>
                  <a:lnTo>
                    <a:pt x="437" y="3811"/>
                  </a:lnTo>
                  <a:lnTo>
                    <a:pt x="437" y="3832"/>
                  </a:lnTo>
                  <a:lnTo>
                    <a:pt x="437" y="3855"/>
                  </a:lnTo>
                  <a:lnTo>
                    <a:pt x="437" y="3872"/>
                  </a:lnTo>
                  <a:lnTo>
                    <a:pt x="437" y="3893"/>
                  </a:lnTo>
                  <a:lnTo>
                    <a:pt x="437" y="3916"/>
                  </a:lnTo>
                  <a:lnTo>
                    <a:pt x="443" y="3942"/>
                  </a:lnTo>
                  <a:lnTo>
                    <a:pt x="443" y="3959"/>
                  </a:lnTo>
                  <a:lnTo>
                    <a:pt x="454" y="3982"/>
                  </a:lnTo>
                  <a:lnTo>
                    <a:pt x="454" y="4003"/>
                  </a:lnTo>
                  <a:lnTo>
                    <a:pt x="460" y="4026"/>
                  </a:lnTo>
                  <a:lnTo>
                    <a:pt x="465" y="4049"/>
                  </a:lnTo>
                  <a:lnTo>
                    <a:pt x="475" y="4069"/>
                  </a:lnTo>
                  <a:lnTo>
                    <a:pt x="486" y="4087"/>
                  </a:lnTo>
                  <a:lnTo>
                    <a:pt x="498" y="4109"/>
                  </a:lnTo>
                  <a:lnTo>
                    <a:pt x="509" y="4130"/>
                  </a:lnTo>
                  <a:lnTo>
                    <a:pt x="515" y="4147"/>
                  </a:lnTo>
                  <a:lnTo>
                    <a:pt x="526" y="4165"/>
                  </a:lnTo>
                  <a:lnTo>
                    <a:pt x="542" y="4185"/>
                  </a:lnTo>
                  <a:lnTo>
                    <a:pt x="553" y="4197"/>
                  </a:lnTo>
                  <a:lnTo>
                    <a:pt x="570" y="4220"/>
                  </a:lnTo>
                  <a:lnTo>
                    <a:pt x="587" y="4237"/>
                  </a:lnTo>
                  <a:lnTo>
                    <a:pt x="602" y="4246"/>
                  </a:lnTo>
                  <a:lnTo>
                    <a:pt x="619" y="4263"/>
                  </a:lnTo>
                  <a:lnTo>
                    <a:pt x="637" y="4275"/>
                  </a:lnTo>
                  <a:lnTo>
                    <a:pt x="654" y="4280"/>
                  </a:lnTo>
                  <a:lnTo>
                    <a:pt x="675" y="4292"/>
                  </a:lnTo>
                  <a:lnTo>
                    <a:pt x="692" y="4298"/>
                  </a:lnTo>
                  <a:lnTo>
                    <a:pt x="715" y="4307"/>
                  </a:lnTo>
                  <a:lnTo>
                    <a:pt x="735" y="4313"/>
                  </a:lnTo>
                  <a:lnTo>
                    <a:pt x="758" y="4318"/>
                  </a:lnTo>
                  <a:lnTo>
                    <a:pt x="775" y="4318"/>
                  </a:lnTo>
                  <a:lnTo>
                    <a:pt x="796" y="4324"/>
                  </a:lnTo>
                  <a:lnTo>
                    <a:pt x="819" y="4324"/>
                  </a:lnTo>
                  <a:lnTo>
                    <a:pt x="846" y="4324"/>
                  </a:lnTo>
                  <a:lnTo>
                    <a:pt x="869" y="4318"/>
                  </a:lnTo>
                  <a:lnTo>
                    <a:pt x="891" y="4313"/>
                  </a:lnTo>
                  <a:lnTo>
                    <a:pt x="912" y="4307"/>
                  </a:lnTo>
                  <a:lnTo>
                    <a:pt x="941" y="4301"/>
                  </a:lnTo>
                  <a:lnTo>
                    <a:pt x="952" y="4286"/>
                  </a:lnTo>
                  <a:lnTo>
                    <a:pt x="952" y="4269"/>
                  </a:lnTo>
                  <a:lnTo>
                    <a:pt x="941" y="4252"/>
                  </a:lnTo>
                  <a:lnTo>
                    <a:pt x="924" y="4258"/>
                  </a:lnTo>
                  <a:lnTo>
                    <a:pt x="891" y="4263"/>
                  </a:lnTo>
                  <a:lnTo>
                    <a:pt x="857" y="4275"/>
                  </a:lnTo>
                  <a:lnTo>
                    <a:pt x="831" y="4275"/>
                  </a:lnTo>
                  <a:lnTo>
                    <a:pt x="802" y="4280"/>
                  </a:lnTo>
                  <a:lnTo>
                    <a:pt x="775" y="4275"/>
                  </a:lnTo>
                  <a:lnTo>
                    <a:pt x="747" y="4275"/>
                  </a:lnTo>
                  <a:lnTo>
                    <a:pt x="718" y="4263"/>
                  </a:lnTo>
                  <a:lnTo>
                    <a:pt x="703" y="4258"/>
                  </a:lnTo>
                  <a:lnTo>
                    <a:pt x="675" y="4241"/>
                  </a:lnTo>
                  <a:lnTo>
                    <a:pt x="654" y="4231"/>
                  </a:lnTo>
                  <a:lnTo>
                    <a:pt x="631" y="4214"/>
                  </a:lnTo>
                  <a:lnTo>
                    <a:pt x="614" y="4197"/>
                  </a:lnTo>
                  <a:lnTo>
                    <a:pt x="597" y="4180"/>
                  </a:lnTo>
                  <a:lnTo>
                    <a:pt x="576" y="4159"/>
                  </a:lnTo>
                  <a:lnTo>
                    <a:pt x="564" y="4136"/>
                  </a:lnTo>
                  <a:lnTo>
                    <a:pt x="547" y="4115"/>
                  </a:lnTo>
                  <a:lnTo>
                    <a:pt x="536" y="4087"/>
                  </a:lnTo>
                  <a:lnTo>
                    <a:pt x="521" y="4058"/>
                  </a:lnTo>
                  <a:lnTo>
                    <a:pt x="515" y="4031"/>
                  </a:lnTo>
                  <a:lnTo>
                    <a:pt x="503" y="4003"/>
                  </a:lnTo>
                  <a:lnTo>
                    <a:pt x="492" y="3976"/>
                  </a:lnTo>
                  <a:lnTo>
                    <a:pt x="492" y="3948"/>
                  </a:lnTo>
                  <a:lnTo>
                    <a:pt x="486" y="3921"/>
                  </a:lnTo>
                  <a:lnTo>
                    <a:pt x="486" y="3893"/>
                  </a:lnTo>
                  <a:lnTo>
                    <a:pt x="486" y="3860"/>
                  </a:lnTo>
                  <a:lnTo>
                    <a:pt x="486" y="3832"/>
                  </a:lnTo>
                  <a:lnTo>
                    <a:pt x="486" y="3805"/>
                  </a:lnTo>
                  <a:lnTo>
                    <a:pt x="498" y="3777"/>
                  </a:lnTo>
                  <a:lnTo>
                    <a:pt x="498" y="3750"/>
                  </a:lnTo>
                  <a:lnTo>
                    <a:pt x="509" y="3722"/>
                  </a:lnTo>
                  <a:lnTo>
                    <a:pt x="521" y="3693"/>
                  </a:lnTo>
                  <a:lnTo>
                    <a:pt x="536" y="3672"/>
                  </a:lnTo>
                  <a:lnTo>
                    <a:pt x="542" y="3649"/>
                  </a:lnTo>
                  <a:lnTo>
                    <a:pt x="553" y="3632"/>
                  </a:lnTo>
                  <a:lnTo>
                    <a:pt x="564" y="3617"/>
                  </a:lnTo>
                  <a:lnTo>
                    <a:pt x="576" y="3600"/>
                  </a:lnTo>
                  <a:lnTo>
                    <a:pt x="602" y="3568"/>
                  </a:lnTo>
                  <a:lnTo>
                    <a:pt x="637" y="3539"/>
                  </a:lnTo>
                  <a:lnTo>
                    <a:pt x="654" y="3516"/>
                  </a:lnTo>
                  <a:lnTo>
                    <a:pt x="663" y="3507"/>
                  </a:lnTo>
                  <a:lnTo>
                    <a:pt x="686" y="3490"/>
                  </a:lnTo>
                  <a:lnTo>
                    <a:pt x="703" y="3478"/>
                  </a:lnTo>
                  <a:lnTo>
                    <a:pt x="718" y="3467"/>
                  </a:lnTo>
                  <a:lnTo>
                    <a:pt x="741" y="3456"/>
                  </a:lnTo>
                  <a:lnTo>
                    <a:pt x="758" y="3446"/>
                  </a:lnTo>
                  <a:lnTo>
                    <a:pt x="779" y="3435"/>
                  </a:lnTo>
                  <a:lnTo>
                    <a:pt x="796" y="3418"/>
                  </a:lnTo>
                  <a:lnTo>
                    <a:pt x="819" y="3406"/>
                  </a:lnTo>
                  <a:lnTo>
                    <a:pt x="836" y="3395"/>
                  </a:lnTo>
                  <a:lnTo>
                    <a:pt x="857" y="3385"/>
                  </a:lnTo>
                  <a:lnTo>
                    <a:pt x="874" y="3374"/>
                  </a:lnTo>
                  <a:lnTo>
                    <a:pt x="897" y="3362"/>
                  </a:lnTo>
                  <a:lnTo>
                    <a:pt x="912" y="3351"/>
                  </a:lnTo>
                  <a:lnTo>
                    <a:pt x="935" y="3340"/>
                  </a:lnTo>
                  <a:lnTo>
                    <a:pt x="958" y="3328"/>
                  </a:lnTo>
                  <a:lnTo>
                    <a:pt x="973" y="3319"/>
                  </a:lnTo>
                  <a:lnTo>
                    <a:pt x="990" y="3307"/>
                  </a:lnTo>
                  <a:lnTo>
                    <a:pt x="1013" y="3296"/>
                  </a:lnTo>
                  <a:lnTo>
                    <a:pt x="1023" y="3284"/>
                  </a:lnTo>
                  <a:lnTo>
                    <a:pt x="1045" y="3267"/>
                  </a:lnTo>
                  <a:lnTo>
                    <a:pt x="1063" y="3258"/>
                  </a:lnTo>
                  <a:lnTo>
                    <a:pt x="1080" y="3246"/>
                  </a:lnTo>
                  <a:lnTo>
                    <a:pt x="1095" y="3229"/>
                  </a:lnTo>
                  <a:lnTo>
                    <a:pt x="1118" y="3212"/>
                  </a:lnTo>
                  <a:lnTo>
                    <a:pt x="1129" y="3197"/>
                  </a:lnTo>
                  <a:lnTo>
                    <a:pt x="1144" y="3180"/>
                  </a:lnTo>
                  <a:lnTo>
                    <a:pt x="1156" y="3163"/>
                  </a:lnTo>
                  <a:lnTo>
                    <a:pt x="1167" y="3146"/>
                  </a:lnTo>
                  <a:lnTo>
                    <a:pt x="1179" y="3125"/>
                  </a:lnTo>
                  <a:lnTo>
                    <a:pt x="1184" y="3108"/>
                  </a:lnTo>
                  <a:lnTo>
                    <a:pt x="1190" y="3085"/>
                  </a:lnTo>
                  <a:lnTo>
                    <a:pt x="1196" y="3064"/>
                  </a:lnTo>
                  <a:lnTo>
                    <a:pt x="1196" y="3041"/>
                  </a:lnTo>
                  <a:lnTo>
                    <a:pt x="1196" y="3024"/>
                  </a:lnTo>
                  <a:lnTo>
                    <a:pt x="1190" y="3003"/>
                  </a:lnTo>
                  <a:lnTo>
                    <a:pt x="1190" y="2980"/>
                  </a:lnTo>
                  <a:lnTo>
                    <a:pt x="1179" y="2959"/>
                  </a:lnTo>
                  <a:lnTo>
                    <a:pt x="1173" y="2937"/>
                  </a:lnTo>
                  <a:lnTo>
                    <a:pt x="1161" y="2914"/>
                  </a:lnTo>
                  <a:lnTo>
                    <a:pt x="1150" y="2893"/>
                  </a:lnTo>
                  <a:lnTo>
                    <a:pt x="1140" y="2870"/>
                  </a:lnTo>
                  <a:lnTo>
                    <a:pt x="1129" y="2853"/>
                  </a:lnTo>
                  <a:lnTo>
                    <a:pt x="1118" y="2832"/>
                  </a:lnTo>
                  <a:lnTo>
                    <a:pt x="1106" y="2809"/>
                  </a:lnTo>
                  <a:lnTo>
                    <a:pt x="1089" y="2792"/>
                  </a:lnTo>
                  <a:lnTo>
                    <a:pt x="1080" y="2771"/>
                  </a:lnTo>
                  <a:lnTo>
                    <a:pt x="1068" y="2748"/>
                  </a:lnTo>
                  <a:lnTo>
                    <a:pt x="1051" y="2726"/>
                  </a:lnTo>
                  <a:lnTo>
                    <a:pt x="1040" y="2710"/>
                  </a:lnTo>
                  <a:lnTo>
                    <a:pt x="1034" y="2688"/>
                  </a:lnTo>
                  <a:lnTo>
                    <a:pt x="1023" y="2665"/>
                  </a:lnTo>
                  <a:lnTo>
                    <a:pt x="1013" y="2644"/>
                  </a:lnTo>
                  <a:lnTo>
                    <a:pt x="1007" y="2627"/>
                  </a:lnTo>
                  <a:lnTo>
                    <a:pt x="996" y="2604"/>
                  </a:lnTo>
                  <a:lnTo>
                    <a:pt x="990" y="2577"/>
                  </a:lnTo>
                  <a:lnTo>
                    <a:pt x="985" y="2549"/>
                  </a:lnTo>
                  <a:lnTo>
                    <a:pt x="979" y="2522"/>
                  </a:lnTo>
                  <a:lnTo>
                    <a:pt x="985" y="2499"/>
                  </a:lnTo>
                  <a:lnTo>
                    <a:pt x="985" y="2473"/>
                  </a:lnTo>
                  <a:lnTo>
                    <a:pt x="990" y="2444"/>
                  </a:lnTo>
                  <a:lnTo>
                    <a:pt x="996" y="2422"/>
                  </a:lnTo>
                  <a:lnTo>
                    <a:pt x="1007" y="2395"/>
                  </a:lnTo>
                  <a:lnTo>
                    <a:pt x="1013" y="2366"/>
                  </a:lnTo>
                  <a:lnTo>
                    <a:pt x="1023" y="2345"/>
                  </a:lnTo>
                  <a:lnTo>
                    <a:pt x="1034" y="2317"/>
                  </a:lnTo>
                  <a:lnTo>
                    <a:pt x="1045" y="2294"/>
                  </a:lnTo>
                  <a:lnTo>
                    <a:pt x="1051" y="2268"/>
                  </a:lnTo>
                  <a:lnTo>
                    <a:pt x="1068" y="2245"/>
                  </a:lnTo>
                  <a:lnTo>
                    <a:pt x="1080" y="2224"/>
                  </a:lnTo>
                  <a:lnTo>
                    <a:pt x="1095" y="2201"/>
                  </a:lnTo>
                  <a:lnTo>
                    <a:pt x="1089" y="2173"/>
                  </a:lnTo>
                  <a:lnTo>
                    <a:pt x="1068" y="2169"/>
                  </a:lnTo>
                  <a:lnTo>
                    <a:pt x="1045" y="2169"/>
                  </a:lnTo>
                  <a:lnTo>
                    <a:pt x="1028" y="2173"/>
                  </a:lnTo>
                  <a:lnTo>
                    <a:pt x="1013" y="2178"/>
                  </a:lnTo>
                  <a:lnTo>
                    <a:pt x="996" y="2190"/>
                  </a:lnTo>
                  <a:lnTo>
                    <a:pt x="962" y="2201"/>
                  </a:lnTo>
                  <a:lnTo>
                    <a:pt x="935" y="2224"/>
                  </a:lnTo>
                  <a:lnTo>
                    <a:pt x="901" y="2239"/>
                  </a:lnTo>
                  <a:lnTo>
                    <a:pt x="874" y="2256"/>
                  </a:lnTo>
                  <a:lnTo>
                    <a:pt x="840" y="2279"/>
                  </a:lnTo>
                  <a:lnTo>
                    <a:pt x="813" y="2294"/>
                  </a:lnTo>
                  <a:lnTo>
                    <a:pt x="808" y="2279"/>
                  </a:lnTo>
                  <a:lnTo>
                    <a:pt x="808" y="2256"/>
                  </a:lnTo>
                  <a:lnTo>
                    <a:pt x="813" y="2239"/>
                  </a:lnTo>
                  <a:lnTo>
                    <a:pt x="813" y="2224"/>
                  </a:lnTo>
                  <a:lnTo>
                    <a:pt x="819" y="2201"/>
                  </a:lnTo>
                  <a:lnTo>
                    <a:pt x="825" y="2190"/>
                  </a:lnTo>
                  <a:lnTo>
                    <a:pt x="825" y="2169"/>
                  </a:lnTo>
                  <a:lnTo>
                    <a:pt x="836" y="2152"/>
                  </a:lnTo>
                  <a:lnTo>
                    <a:pt x="840" y="2134"/>
                  </a:lnTo>
                  <a:lnTo>
                    <a:pt x="846" y="2117"/>
                  </a:lnTo>
                  <a:lnTo>
                    <a:pt x="851" y="2096"/>
                  </a:lnTo>
                  <a:lnTo>
                    <a:pt x="857" y="2085"/>
                  </a:lnTo>
                  <a:lnTo>
                    <a:pt x="857" y="2062"/>
                  </a:lnTo>
                  <a:lnTo>
                    <a:pt x="869" y="2047"/>
                  </a:lnTo>
                  <a:lnTo>
                    <a:pt x="874" y="2030"/>
                  </a:lnTo>
                  <a:lnTo>
                    <a:pt x="880" y="2013"/>
                  </a:lnTo>
                  <a:lnTo>
                    <a:pt x="869" y="1990"/>
                  </a:lnTo>
                  <a:lnTo>
                    <a:pt x="851" y="1986"/>
                  </a:lnTo>
                  <a:lnTo>
                    <a:pt x="831" y="1990"/>
                  </a:lnTo>
                  <a:lnTo>
                    <a:pt x="813" y="2001"/>
                  </a:lnTo>
                  <a:lnTo>
                    <a:pt x="791" y="2007"/>
                  </a:lnTo>
                  <a:lnTo>
                    <a:pt x="775" y="2019"/>
                  </a:lnTo>
                  <a:lnTo>
                    <a:pt x="741" y="2036"/>
                  </a:lnTo>
                  <a:lnTo>
                    <a:pt x="715" y="2062"/>
                  </a:lnTo>
                  <a:lnTo>
                    <a:pt x="686" y="2091"/>
                  </a:lnTo>
                  <a:lnTo>
                    <a:pt x="657" y="2117"/>
                  </a:lnTo>
                  <a:lnTo>
                    <a:pt x="631" y="2146"/>
                  </a:lnTo>
                  <a:lnTo>
                    <a:pt x="608" y="2178"/>
                  </a:lnTo>
                  <a:lnTo>
                    <a:pt x="581" y="2212"/>
                  </a:lnTo>
                  <a:lnTo>
                    <a:pt x="564" y="2245"/>
                  </a:lnTo>
                  <a:lnTo>
                    <a:pt x="547" y="2262"/>
                  </a:lnTo>
                  <a:lnTo>
                    <a:pt x="542" y="2279"/>
                  </a:lnTo>
                  <a:lnTo>
                    <a:pt x="532" y="2300"/>
                  </a:lnTo>
                  <a:lnTo>
                    <a:pt x="521" y="2317"/>
                  </a:lnTo>
                  <a:lnTo>
                    <a:pt x="515" y="2334"/>
                  </a:lnTo>
                  <a:lnTo>
                    <a:pt x="503" y="2351"/>
                  </a:lnTo>
                  <a:lnTo>
                    <a:pt x="492" y="2366"/>
                  </a:lnTo>
                  <a:lnTo>
                    <a:pt x="486" y="2383"/>
                  </a:lnTo>
                  <a:lnTo>
                    <a:pt x="475" y="2401"/>
                  </a:lnTo>
                  <a:lnTo>
                    <a:pt x="465" y="2416"/>
                  </a:lnTo>
                  <a:lnTo>
                    <a:pt x="460" y="2433"/>
                  </a:lnTo>
                  <a:lnTo>
                    <a:pt x="448" y="2450"/>
                  </a:lnTo>
                  <a:lnTo>
                    <a:pt x="443" y="2456"/>
                  </a:lnTo>
                  <a:lnTo>
                    <a:pt x="437" y="2473"/>
                  </a:lnTo>
                  <a:lnTo>
                    <a:pt x="426" y="2488"/>
                  </a:lnTo>
                  <a:lnTo>
                    <a:pt x="414" y="2505"/>
                  </a:lnTo>
                  <a:lnTo>
                    <a:pt x="405" y="2522"/>
                  </a:lnTo>
                  <a:lnTo>
                    <a:pt x="393" y="2534"/>
                  </a:lnTo>
                  <a:lnTo>
                    <a:pt x="382" y="2543"/>
                  </a:lnTo>
                  <a:lnTo>
                    <a:pt x="370" y="2543"/>
                  </a:lnTo>
                  <a:lnTo>
                    <a:pt x="353" y="2528"/>
                  </a:lnTo>
                  <a:lnTo>
                    <a:pt x="332" y="2517"/>
                  </a:lnTo>
                  <a:lnTo>
                    <a:pt x="321" y="2499"/>
                  </a:lnTo>
                  <a:lnTo>
                    <a:pt x="310" y="2488"/>
                  </a:lnTo>
                  <a:lnTo>
                    <a:pt x="298" y="2467"/>
                  </a:lnTo>
                  <a:lnTo>
                    <a:pt x="289" y="2450"/>
                  </a:lnTo>
                  <a:lnTo>
                    <a:pt x="277" y="2427"/>
                  </a:lnTo>
                  <a:lnTo>
                    <a:pt x="271" y="2412"/>
                  </a:lnTo>
                  <a:lnTo>
                    <a:pt x="266" y="2389"/>
                  </a:lnTo>
                  <a:lnTo>
                    <a:pt x="260" y="2366"/>
                  </a:lnTo>
                  <a:lnTo>
                    <a:pt x="254" y="2345"/>
                  </a:lnTo>
                  <a:lnTo>
                    <a:pt x="249" y="2328"/>
                  </a:lnTo>
                  <a:lnTo>
                    <a:pt x="249" y="2306"/>
                  </a:lnTo>
                  <a:lnTo>
                    <a:pt x="249" y="2285"/>
                  </a:lnTo>
                  <a:lnTo>
                    <a:pt x="249" y="2268"/>
                  </a:lnTo>
                  <a:lnTo>
                    <a:pt x="249" y="2250"/>
                  </a:lnTo>
                  <a:lnTo>
                    <a:pt x="249" y="2233"/>
                  </a:lnTo>
                  <a:lnTo>
                    <a:pt x="249" y="2218"/>
                  </a:lnTo>
                  <a:lnTo>
                    <a:pt x="249" y="2201"/>
                  </a:lnTo>
                  <a:lnTo>
                    <a:pt x="249" y="2184"/>
                  </a:lnTo>
                  <a:lnTo>
                    <a:pt x="249" y="2169"/>
                  </a:lnTo>
                  <a:lnTo>
                    <a:pt x="260" y="2146"/>
                  </a:lnTo>
                  <a:lnTo>
                    <a:pt x="260" y="2134"/>
                  </a:lnTo>
                  <a:lnTo>
                    <a:pt x="266" y="2117"/>
                  </a:lnTo>
                  <a:lnTo>
                    <a:pt x="271" y="2085"/>
                  </a:lnTo>
                  <a:lnTo>
                    <a:pt x="283" y="2051"/>
                  </a:lnTo>
                  <a:lnTo>
                    <a:pt x="292" y="2019"/>
                  </a:lnTo>
                  <a:lnTo>
                    <a:pt x="304" y="1986"/>
                  </a:lnTo>
                  <a:lnTo>
                    <a:pt x="304" y="1969"/>
                  </a:lnTo>
                  <a:lnTo>
                    <a:pt x="315" y="1952"/>
                  </a:lnTo>
                  <a:lnTo>
                    <a:pt x="321" y="1935"/>
                  </a:lnTo>
                  <a:lnTo>
                    <a:pt x="327" y="1920"/>
                  </a:lnTo>
                  <a:lnTo>
                    <a:pt x="338" y="1885"/>
                  </a:lnTo>
                  <a:lnTo>
                    <a:pt x="349" y="1853"/>
                  </a:lnTo>
                  <a:lnTo>
                    <a:pt x="359" y="1819"/>
                  </a:lnTo>
                  <a:lnTo>
                    <a:pt x="370" y="1792"/>
                  </a:lnTo>
                  <a:lnTo>
                    <a:pt x="376" y="1758"/>
                  </a:lnTo>
                  <a:lnTo>
                    <a:pt x="387" y="1726"/>
                  </a:lnTo>
                  <a:lnTo>
                    <a:pt x="382" y="1709"/>
                  </a:lnTo>
                  <a:lnTo>
                    <a:pt x="376" y="1697"/>
                  </a:lnTo>
                  <a:lnTo>
                    <a:pt x="359" y="1697"/>
                  </a:lnTo>
                  <a:lnTo>
                    <a:pt x="349" y="1703"/>
                  </a:lnTo>
                  <a:lnTo>
                    <a:pt x="327" y="1714"/>
                  </a:lnTo>
                  <a:lnTo>
                    <a:pt x="310" y="1737"/>
                  </a:lnTo>
                  <a:lnTo>
                    <a:pt x="292" y="1752"/>
                  </a:lnTo>
                  <a:lnTo>
                    <a:pt x="271" y="1775"/>
                  </a:lnTo>
                  <a:lnTo>
                    <a:pt x="254" y="1792"/>
                  </a:lnTo>
                  <a:lnTo>
                    <a:pt x="237" y="1813"/>
                  </a:lnTo>
                  <a:lnTo>
                    <a:pt x="222" y="1836"/>
                  </a:lnTo>
                  <a:lnTo>
                    <a:pt x="211" y="1865"/>
                  </a:lnTo>
                  <a:lnTo>
                    <a:pt x="188" y="1880"/>
                  </a:lnTo>
                  <a:lnTo>
                    <a:pt x="176" y="1903"/>
                  </a:lnTo>
                  <a:lnTo>
                    <a:pt x="161" y="1925"/>
                  </a:lnTo>
                  <a:lnTo>
                    <a:pt x="144" y="1946"/>
                  </a:lnTo>
                  <a:lnTo>
                    <a:pt x="127" y="1963"/>
                  </a:lnTo>
                  <a:lnTo>
                    <a:pt x="110" y="1986"/>
                  </a:lnTo>
                  <a:lnTo>
                    <a:pt x="95" y="2007"/>
                  </a:lnTo>
                  <a:lnTo>
                    <a:pt x="78" y="2030"/>
                  </a:lnTo>
                  <a:lnTo>
                    <a:pt x="55" y="2036"/>
                  </a:lnTo>
                  <a:lnTo>
                    <a:pt x="49" y="2013"/>
                  </a:lnTo>
                  <a:lnTo>
                    <a:pt x="49" y="1996"/>
                  </a:lnTo>
                  <a:lnTo>
                    <a:pt x="49" y="1981"/>
                  </a:lnTo>
                  <a:lnTo>
                    <a:pt x="49" y="1963"/>
                  </a:lnTo>
                  <a:lnTo>
                    <a:pt x="55" y="1958"/>
                  </a:lnTo>
                  <a:lnTo>
                    <a:pt x="55" y="1935"/>
                  </a:lnTo>
                  <a:lnTo>
                    <a:pt x="55" y="1920"/>
                  </a:lnTo>
                  <a:lnTo>
                    <a:pt x="55" y="1903"/>
                  </a:lnTo>
                  <a:lnTo>
                    <a:pt x="60" y="1880"/>
                  </a:lnTo>
                  <a:lnTo>
                    <a:pt x="66" y="1865"/>
                  </a:lnTo>
                  <a:lnTo>
                    <a:pt x="72" y="1847"/>
                  </a:lnTo>
                  <a:lnTo>
                    <a:pt x="72" y="1825"/>
                  </a:lnTo>
                  <a:lnTo>
                    <a:pt x="78" y="1808"/>
                  </a:lnTo>
                  <a:lnTo>
                    <a:pt x="78" y="1792"/>
                  </a:lnTo>
                  <a:lnTo>
                    <a:pt x="83" y="1770"/>
                  </a:lnTo>
                  <a:lnTo>
                    <a:pt x="89" y="1752"/>
                  </a:lnTo>
                  <a:lnTo>
                    <a:pt x="95" y="1737"/>
                  </a:lnTo>
                  <a:lnTo>
                    <a:pt x="106" y="1703"/>
                  </a:lnTo>
                  <a:lnTo>
                    <a:pt x="121" y="1671"/>
                  </a:lnTo>
                  <a:lnTo>
                    <a:pt x="133" y="1636"/>
                  </a:lnTo>
                  <a:lnTo>
                    <a:pt x="156" y="1604"/>
                  </a:lnTo>
                  <a:lnTo>
                    <a:pt x="171" y="1576"/>
                  </a:lnTo>
                  <a:lnTo>
                    <a:pt x="188" y="1549"/>
                  </a:lnTo>
                  <a:lnTo>
                    <a:pt x="211" y="1521"/>
                  </a:lnTo>
                  <a:lnTo>
                    <a:pt x="228" y="1488"/>
                  </a:lnTo>
                  <a:lnTo>
                    <a:pt x="249" y="1460"/>
                  </a:lnTo>
                  <a:lnTo>
                    <a:pt x="271" y="1433"/>
                  </a:lnTo>
                  <a:lnTo>
                    <a:pt x="292" y="1405"/>
                  </a:lnTo>
                  <a:lnTo>
                    <a:pt x="315" y="1382"/>
                  </a:lnTo>
                  <a:lnTo>
                    <a:pt x="338" y="1355"/>
                  </a:lnTo>
                  <a:lnTo>
                    <a:pt x="359" y="1327"/>
                  </a:lnTo>
                  <a:lnTo>
                    <a:pt x="382" y="1300"/>
                  </a:lnTo>
                  <a:lnTo>
                    <a:pt x="410" y="1277"/>
                  </a:lnTo>
                  <a:lnTo>
                    <a:pt x="431" y="1251"/>
                  </a:lnTo>
                  <a:lnTo>
                    <a:pt x="460" y="1228"/>
                  </a:lnTo>
                  <a:lnTo>
                    <a:pt x="481" y="1199"/>
                  </a:lnTo>
                  <a:lnTo>
                    <a:pt x="503" y="1178"/>
                  </a:lnTo>
                  <a:lnTo>
                    <a:pt x="526" y="1150"/>
                  </a:lnTo>
                  <a:lnTo>
                    <a:pt x="553" y="1129"/>
                  </a:lnTo>
                  <a:lnTo>
                    <a:pt x="570" y="1106"/>
                  </a:lnTo>
                  <a:lnTo>
                    <a:pt x="593" y="1078"/>
                  </a:lnTo>
                  <a:lnTo>
                    <a:pt x="608" y="1057"/>
                  </a:lnTo>
                  <a:lnTo>
                    <a:pt x="625" y="1034"/>
                  </a:lnTo>
                  <a:lnTo>
                    <a:pt x="642" y="1007"/>
                  </a:lnTo>
                  <a:lnTo>
                    <a:pt x="657" y="985"/>
                  </a:lnTo>
                  <a:lnTo>
                    <a:pt x="675" y="956"/>
                  </a:lnTo>
                  <a:lnTo>
                    <a:pt x="692" y="935"/>
                  </a:lnTo>
                  <a:lnTo>
                    <a:pt x="703" y="907"/>
                  </a:lnTo>
                  <a:lnTo>
                    <a:pt x="718" y="886"/>
                  </a:lnTo>
                  <a:lnTo>
                    <a:pt x="730" y="857"/>
                  </a:lnTo>
                  <a:lnTo>
                    <a:pt x="747" y="834"/>
                  </a:lnTo>
                  <a:lnTo>
                    <a:pt x="764" y="808"/>
                  </a:lnTo>
                  <a:lnTo>
                    <a:pt x="775" y="779"/>
                  </a:lnTo>
                  <a:lnTo>
                    <a:pt x="791" y="758"/>
                  </a:lnTo>
                  <a:lnTo>
                    <a:pt x="808" y="730"/>
                  </a:lnTo>
                  <a:lnTo>
                    <a:pt x="819" y="703"/>
                  </a:lnTo>
                  <a:lnTo>
                    <a:pt x="836" y="675"/>
                  </a:lnTo>
                  <a:lnTo>
                    <a:pt x="846" y="648"/>
                  </a:lnTo>
                  <a:lnTo>
                    <a:pt x="869" y="620"/>
                  </a:lnTo>
                  <a:lnTo>
                    <a:pt x="880" y="591"/>
                  </a:lnTo>
                  <a:lnTo>
                    <a:pt x="901" y="564"/>
                  </a:lnTo>
                  <a:lnTo>
                    <a:pt x="918" y="536"/>
                  </a:lnTo>
                  <a:lnTo>
                    <a:pt x="941" y="515"/>
                  </a:lnTo>
                  <a:lnTo>
                    <a:pt x="958" y="487"/>
                  </a:lnTo>
                  <a:lnTo>
                    <a:pt x="979" y="460"/>
                  </a:lnTo>
                  <a:lnTo>
                    <a:pt x="1002" y="437"/>
                  </a:lnTo>
                  <a:lnTo>
                    <a:pt x="1023" y="420"/>
                  </a:lnTo>
                  <a:lnTo>
                    <a:pt x="1051" y="399"/>
                  </a:lnTo>
                  <a:lnTo>
                    <a:pt x="1080" y="382"/>
                  </a:lnTo>
                  <a:lnTo>
                    <a:pt x="1106" y="371"/>
                  </a:lnTo>
                  <a:lnTo>
                    <a:pt x="1135" y="365"/>
                  </a:lnTo>
                  <a:lnTo>
                    <a:pt x="1161" y="353"/>
                  </a:lnTo>
                  <a:lnTo>
                    <a:pt x="1190" y="348"/>
                  </a:lnTo>
                  <a:lnTo>
                    <a:pt x="1211" y="348"/>
                  </a:lnTo>
                  <a:lnTo>
                    <a:pt x="1239" y="359"/>
                  </a:lnTo>
                  <a:lnTo>
                    <a:pt x="1266" y="365"/>
                  </a:lnTo>
                  <a:lnTo>
                    <a:pt x="1289" y="376"/>
                  </a:lnTo>
                  <a:lnTo>
                    <a:pt x="1312" y="393"/>
                  </a:lnTo>
                  <a:lnTo>
                    <a:pt x="1333" y="409"/>
                  </a:lnTo>
                  <a:lnTo>
                    <a:pt x="1350" y="426"/>
                  </a:lnTo>
                  <a:lnTo>
                    <a:pt x="1355" y="448"/>
                  </a:lnTo>
                  <a:lnTo>
                    <a:pt x="1361" y="460"/>
                  </a:lnTo>
                  <a:lnTo>
                    <a:pt x="1367" y="475"/>
                  </a:lnTo>
                  <a:lnTo>
                    <a:pt x="1355" y="481"/>
                  </a:lnTo>
                  <a:lnTo>
                    <a:pt x="1344" y="492"/>
                  </a:lnTo>
                  <a:lnTo>
                    <a:pt x="1327" y="498"/>
                  </a:lnTo>
                  <a:lnTo>
                    <a:pt x="1312" y="504"/>
                  </a:lnTo>
                  <a:lnTo>
                    <a:pt x="1283" y="504"/>
                  </a:lnTo>
                  <a:lnTo>
                    <a:pt x="1256" y="509"/>
                  </a:lnTo>
                  <a:lnTo>
                    <a:pt x="1228" y="515"/>
                  </a:lnTo>
                  <a:lnTo>
                    <a:pt x="1211" y="536"/>
                  </a:lnTo>
                  <a:lnTo>
                    <a:pt x="1201" y="564"/>
                  </a:lnTo>
                  <a:lnTo>
                    <a:pt x="1201" y="587"/>
                  </a:lnTo>
                  <a:lnTo>
                    <a:pt x="1205" y="608"/>
                  </a:lnTo>
                  <a:lnTo>
                    <a:pt x="1217" y="631"/>
                  </a:lnTo>
                  <a:lnTo>
                    <a:pt x="1234" y="648"/>
                  </a:lnTo>
                  <a:lnTo>
                    <a:pt x="1251" y="658"/>
                  </a:lnTo>
                  <a:lnTo>
                    <a:pt x="1272" y="663"/>
                  </a:lnTo>
                  <a:lnTo>
                    <a:pt x="1300" y="669"/>
                  </a:lnTo>
                  <a:lnTo>
                    <a:pt x="1317" y="663"/>
                  </a:lnTo>
                  <a:lnTo>
                    <a:pt x="1327" y="652"/>
                  </a:lnTo>
                  <a:lnTo>
                    <a:pt x="1344" y="642"/>
                  </a:lnTo>
                  <a:lnTo>
                    <a:pt x="1355" y="637"/>
                  </a:lnTo>
                  <a:lnTo>
                    <a:pt x="1372" y="642"/>
                  </a:lnTo>
                  <a:lnTo>
                    <a:pt x="1378" y="652"/>
                  </a:lnTo>
                  <a:lnTo>
                    <a:pt x="1367" y="680"/>
                  </a:lnTo>
                  <a:lnTo>
                    <a:pt x="1350" y="703"/>
                  </a:lnTo>
                  <a:lnTo>
                    <a:pt x="1338" y="718"/>
                  </a:lnTo>
                  <a:lnTo>
                    <a:pt x="1327" y="736"/>
                  </a:lnTo>
                  <a:lnTo>
                    <a:pt x="1312" y="758"/>
                  </a:lnTo>
                  <a:lnTo>
                    <a:pt x="1289" y="779"/>
                  </a:lnTo>
                  <a:lnTo>
                    <a:pt x="1262" y="791"/>
                  </a:lnTo>
                  <a:lnTo>
                    <a:pt x="1234" y="802"/>
                  </a:lnTo>
                  <a:lnTo>
                    <a:pt x="1201" y="808"/>
                  </a:lnTo>
                  <a:lnTo>
                    <a:pt x="1173" y="813"/>
                  </a:lnTo>
                  <a:lnTo>
                    <a:pt x="1140" y="819"/>
                  </a:lnTo>
                  <a:lnTo>
                    <a:pt x="1112" y="831"/>
                  </a:lnTo>
                  <a:lnTo>
                    <a:pt x="1101" y="831"/>
                  </a:lnTo>
                  <a:lnTo>
                    <a:pt x="1095" y="840"/>
                  </a:lnTo>
                  <a:lnTo>
                    <a:pt x="1080" y="869"/>
                  </a:lnTo>
                  <a:lnTo>
                    <a:pt x="1068" y="907"/>
                  </a:lnTo>
                  <a:lnTo>
                    <a:pt x="1063" y="918"/>
                  </a:lnTo>
                  <a:lnTo>
                    <a:pt x="1063" y="935"/>
                  </a:lnTo>
                  <a:lnTo>
                    <a:pt x="1057" y="952"/>
                  </a:lnTo>
                  <a:lnTo>
                    <a:pt x="1057" y="973"/>
                  </a:lnTo>
                  <a:lnTo>
                    <a:pt x="1051" y="990"/>
                  </a:lnTo>
                  <a:lnTo>
                    <a:pt x="1051" y="1007"/>
                  </a:lnTo>
                  <a:lnTo>
                    <a:pt x="1051" y="1023"/>
                  </a:lnTo>
                  <a:lnTo>
                    <a:pt x="1051" y="1040"/>
                  </a:lnTo>
                  <a:lnTo>
                    <a:pt x="1051" y="1057"/>
                  </a:lnTo>
                  <a:lnTo>
                    <a:pt x="1057" y="1074"/>
                  </a:lnTo>
                  <a:lnTo>
                    <a:pt x="1063" y="1089"/>
                  </a:lnTo>
                  <a:lnTo>
                    <a:pt x="1068" y="1106"/>
                  </a:lnTo>
                  <a:lnTo>
                    <a:pt x="1074" y="1135"/>
                  </a:lnTo>
                  <a:lnTo>
                    <a:pt x="1089" y="1161"/>
                  </a:lnTo>
                  <a:lnTo>
                    <a:pt x="1106" y="1190"/>
                  </a:lnTo>
                  <a:lnTo>
                    <a:pt x="1129" y="1211"/>
                  </a:lnTo>
                  <a:lnTo>
                    <a:pt x="1156" y="1228"/>
                  </a:lnTo>
                  <a:lnTo>
                    <a:pt x="1184" y="1245"/>
                  </a:lnTo>
                  <a:lnTo>
                    <a:pt x="1201" y="1251"/>
                  </a:lnTo>
                  <a:lnTo>
                    <a:pt x="1217" y="1256"/>
                  </a:lnTo>
                  <a:lnTo>
                    <a:pt x="1239" y="1256"/>
                  </a:lnTo>
                  <a:lnTo>
                    <a:pt x="1262" y="1266"/>
                  </a:lnTo>
                  <a:lnTo>
                    <a:pt x="1283" y="1260"/>
                  </a:lnTo>
                  <a:lnTo>
                    <a:pt x="1312" y="1260"/>
                  </a:lnTo>
                  <a:lnTo>
                    <a:pt x="1333" y="1256"/>
                  </a:lnTo>
                  <a:lnTo>
                    <a:pt x="1355" y="1251"/>
                  </a:lnTo>
                  <a:lnTo>
                    <a:pt x="1378" y="1245"/>
                  </a:lnTo>
                  <a:lnTo>
                    <a:pt x="1399" y="1234"/>
                  </a:lnTo>
                  <a:lnTo>
                    <a:pt x="1422" y="1222"/>
                  </a:lnTo>
                  <a:lnTo>
                    <a:pt x="1445" y="1211"/>
                  </a:lnTo>
                  <a:lnTo>
                    <a:pt x="1460" y="1196"/>
                  </a:lnTo>
                  <a:lnTo>
                    <a:pt x="1483" y="1178"/>
                  </a:lnTo>
                  <a:lnTo>
                    <a:pt x="1500" y="1161"/>
                  </a:lnTo>
                  <a:lnTo>
                    <a:pt x="1515" y="1138"/>
                  </a:lnTo>
                  <a:lnTo>
                    <a:pt x="1532" y="1118"/>
                  </a:lnTo>
                  <a:lnTo>
                    <a:pt x="1549" y="1100"/>
                  </a:lnTo>
                  <a:lnTo>
                    <a:pt x="1566" y="1078"/>
                  </a:lnTo>
                  <a:lnTo>
                    <a:pt x="1587" y="1057"/>
                  </a:lnTo>
                  <a:lnTo>
                    <a:pt x="1599" y="1034"/>
                  </a:lnTo>
                  <a:lnTo>
                    <a:pt x="1610" y="1007"/>
                  </a:lnTo>
                  <a:lnTo>
                    <a:pt x="1622" y="985"/>
                  </a:lnTo>
                  <a:lnTo>
                    <a:pt x="1637" y="962"/>
                  </a:lnTo>
                  <a:lnTo>
                    <a:pt x="1648" y="935"/>
                  </a:lnTo>
                  <a:lnTo>
                    <a:pt x="1660" y="907"/>
                  </a:lnTo>
                  <a:lnTo>
                    <a:pt x="1671" y="886"/>
                  </a:lnTo>
                  <a:lnTo>
                    <a:pt x="1682" y="863"/>
                  </a:lnTo>
                  <a:lnTo>
                    <a:pt x="1692" y="834"/>
                  </a:lnTo>
                  <a:lnTo>
                    <a:pt x="1703" y="808"/>
                  </a:lnTo>
                  <a:lnTo>
                    <a:pt x="1709" y="785"/>
                  </a:lnTo>
                  <a:lnTo>
                    <a:pt x="1720" y="764"/>
                  </a:lnTo>
                  <a:lnTo>
                    <a:pt x="1726" y="741"/>
                  </a:lnTo>
                  <a:lnTo>
                    <a:pt x="1738" y="718"/>
                  </a:lnTo>
                  <a:lnTo>
                    <a:pt x="1749" y="703"/>
                  </a:lnTo>
                  <a:lnTo>
                    <a:pt x="1753" y="680"/>
                  </a:lnTo>
                  <a:lnTo>
                    <a:pt x="1764" y="648"/>
                  </a:lnTo>
                  <a:lnTo>
                    <a:pt x="1776" y="620"/>
                  </a:lnTo>
                  <a:lnTo>
                    <a:pt x="1787" y="587"/>
                  </a:lnTo>
                  <a:lnTo>
                    <a:pt x="1798" y="553"/>
                  </a:lnTo>
                  <a:lnTo>
                    <a:pt x="1810" y="521"/>
                  </a:lnTo>
                  <a:lnTo>
                    <a:pt x="1819" y="487"/>
                  </a:lnTo>
                  <a:lnTo>
                    <a:pt x="1836" y="454"/>
                  </a:lnTo>
                  <a:lnTo>
                    <a:pt x="1848" y="426"/>
                  </a:lnTo>
                  <a:lnTo>
                    <a:pt x="1865" y="399"/>
                  </a:lnTo>
                  <a:lnTo>
                    <a:pt x="1874" y="365"/>
                  </a:lnTo>
                  <a:lnTo>
                    <a:pt x="1892" y="338"/>
                  </a:lnTo>
                  <a:lnTo>
                    <a:pt x="1909" y="310"/>
                  </a:lnTo>
                  <a:lnTo>
                    <a:pt x="1926" y="283"/>
                  </a:lnTo>
                  <a:lnTo>
                    <a:pt x="1947" y="255"/>
                  </a:lnTo>
                  <a:lnTo>
                    <a:pt x="1964" y="226"/>
                  </a:lnTo>
                  <a:lnTo>
                    <a:pt x="1987" y="199"/>
                  </a:lnTo>
                  <a:lnTo>
                    <a:pt x="1996" y="177"/>
                  </a:lnTo>
                  <a:lnTo>
                    <a:pt x="2013" y="161"/>
                  </a:lnTo>
                  <a:lnTo>
                    <a:pt x="2030" y="144"/>
                  </a:lnTo>
                  <a:lnTo>
                    <a:pt x="2047" y="133"/>
                  </a:lnTo>
                  <a:lnTo>
                    <a:pt x="2063" y="116"/>
                  </a:lnTo>
                  <a:lnTo>
                    <a:pt x="2080" y="104"/>
                  </a:lnTo>
                  <a:lnTo>
                    <a:pt x="2097" y="95"/>
                  </a:lnTo>
                  <a:lnTo>
                    <a:pt x="2114" y="84"/>
                  </a:lnTo>
                  <a:lnTo>
                    <a:pt x="2135" y="78"/>
                  </a:lnTo>
                  <a:lnTo>
                    <a:pt x="2152" y="72"/>
                  </a:lnTo>
                  <a:lnTo>
                    <a:pt x="2169" y="66"/>
                  </a:lnTo>
                  <a:lnTo>
                    <a:pt x="2190" y="61"/>
                  </a:lnTo>
                  <a:lnTo>
                    <a:pt x="2207" y="55"/>
                  </a:lnTo>
                  <a:lnTo>
                    <a:pt x="2224" y="55"/>
                  </a:lnTo>
                  <a:lnTo>
                    <a:pt x="2245" y="55"/>
                  </a:lnTo>
                  <a:lnTo>
                    <a:pt x="2262" y="55"/>
                  </a:lnTo>
                  <a:lnTo>
                    <a:pt x="2279" y="55"/>
                  </a:lnTo>
                  <a:lnTo>
                    <a:pt x="2297" y="61"/>
                  </a:lnTo>
                  <a:lnTo>
                    <a:pt x="2312" y="66"/>
                  </a:lnTo>
                  <a:lnTo>
                    <a:pt x="2335" y="72"/>
                  </a:lnTo>
                  <a:lnTo>
                    <a:pt x="2352" y="78"/>
                  </a:lnTo>
                  <a:lnTo>
                    <a:pt x="2367" y="84"/>
                  </a:lnTo>
                  <a:lnTo>
                    <a:pt x="2390" y="95"/>
                  </a:lnTo>
                  <a:lnTo>
                    <a:pt x="2407" y="104"/>
                  </a:lnTo>
                  <a:lnTo>
                    <a:pt x="2439" y="127"/>
                  </a:lnTo>
                  <a:lnTo>
                    <a:pt x="2473" y="156"/>
                  </a:lnTo>
                  <a:lnTo>
                    <a:pt x="2483" y="171"/>
                  </a:lnTo>
                  <a:lnTo>
                    <a:pt x="2500" y="188"/>
                  </a:lnTo>
                  <a:lnTo>
                    <a:pt x="2517" y="205"/>
                  </a:lnTo>
                  <a:lnTo>
                    <a:pt x="2534" y="226"/>
                  </a:lnTo>
                  <a:lnTo>
                    <a:pt x="2549" y="255"/>
                  </a:lnTo>
                  <a:lnTo>
                    <a:pt x="2567" y="287"/>
                  </a:lnTo>
                  <a:lnTo>
                    <a:pt x="2578" y="298"/>
                  </a:lnTo>
                  <a:lnTo>
                    <a:pt x="2584" y="321"/>
                  </a:lnTo>
                  <a:lnTo>
                    <a:pt x="2589" y="338"/>
                  </a:lnTo>
                  <a:lnTo>
                    <a:pt x="2601" y="353"/>
                  </a:lnTo>
                  <a:lnTo>
                    <a:pt x="2605" y="376"/>
                  </a:lnTo>
                  <a:lnTo>
                    <a:pt x="2610" y="393"/>
                  </a:lnTo>
                  <a:lnTo>
                    <a:pt x="2610" y="409"/>
                  </a:lnTo>
                  <a:lnTo>
                    <a:pt x="2616" y="431"/>
                  </a:lnTo>
                  <a:lnTo>
                    <a:pt x="2616" y="448"/>
                  </a:lnTo>
                  <a:lnTo>
                    <a:pt x="2622" y="466"/>
                  </a:lnTo>
                  <a:lnTo>
                    <a:pt x="2622" y="487"/>
                  </a:lnTo>
                  <a:lnTo>
                    <a:pt x="2633" y="509"/>
                  </a:lnTo>
                  <a:lnTo>
                    <a:pt x="2633" y="526"/>
                  </a:lnTo>
                  <a:lnTo>
                    <a:pt x="2633" y="542"/>
                  </a:lnTo>
                  <a:lnTo>
                    <a:pt x="2633" y="564"/>
                  </a:lnTo>
                  <a:lnTo>
                    <a:pt x="2633" y="582"/>
                  </a:lnTo>
                  <a:lnTo>
                    <a:pt x="2633" y="597"/>
                  </a:lnTo>
                  <a:lnTo>
                    <a:pt x="2633" y="620"/>
                  </a:lnTo>
                  <a:lnTo>
                    <a:pt x="2633" y="637"/>
                  </a:lnTo>
                  <a:lnTo>
                    <a:pt x="2633" y="658"/>
                  </a:lnTo>
                  <a:lnTo>
                    <a:pt x="2633" y="675"/>
                  </a:lnTo>
                  <a:lnTo>
                    <a:pt x="2633" y="697"/>
                  </a:lnTo>
                  <a:lnTo>
                    <a:pt x="2633" y="713"/>
                  </a:lnTo>
                  <a:lnTo>
                    <a:pt x="2633" y="736"/>
                  </a:lnTo>
                  <a:lnTo>
                    <a:pt x="2633" y="753"/>
                  </a:lnTo>
                  <a:lnTo>
                    <a:pt x="2633" y="774"/>
                  </a:lnTo>
                  <a:lnTo>
                    <a:pt x="2633" y="791"/>
                  </a:lnTo>
                  <a:lnTo>
                    <a:pt x="2633" y="813"/>
                  </a:lnTo>
                  <a:lnTo>
                    <a:pt x="2627" y="831"/>
                  </a:lnTo>
                  <a:lnTo>
                    <a:pt x="2627" y="846"/>
                  </a:lnTo>
                  <a:lnTo>
                    <a:pt x="2622" y="863"/>
                  </a:lnTo>
                  <a:lnTo>
                    <a:pt x="2622" y="880"/>
                  </a:lnTo>
                  <a:lnTo>
                    <a:pt x="2622" y="895"/>
                  </a:lnTo>
                  <a:lnTo>
                    <a:pt x="2622" y="912"/>
                  </a:lnTo>
                  <a:lnTo>
                    <a:pt x="2622" y="935"/>
                  </a:lnTo>
                  <a:lnTo>
                    <a:pt x="2622" y="952"/>
                  </a:lnTo>
                  <a:lnTo>
                    <a:pt x="2622" y="967"/>
                  </a:lnTo>
                  <a:lnTo>
                    <a:pt x="2622" y="985"/>
                  </a:lnTo>
                  <a:lnTo>
                    <a:pt x="2622" y="1002"/>
                  </a:lnTo>
                  <a:lnTo>
                    <a:pt x="2622" y="1023"/>
                  </a:lnTo>
                  <a:lnTo>
                    <a:pt x="2622" y="1034"/>
                  </a:lnTo>
                  <a:lnTo>
                    <a:pt x="2627" y="1057"/>
                  </a:lnTo>
                  <a:lnTo>
                    <a:pt x="2633" y="1074"/>
                  </a:lnTo>
                  <a:lnTo>
                    <a:pt x="2633" y="1089"/>
                  </a:lnTo>
                  <a:lnTo>
                    <a:pt x="2639" y="1123"/>
                  </a:lnTo>
                  <a:lnTo>
                    <a:pt x="2645" y="1156"/>
                  </a:lnTo>
                  <a:lnTo>
                    <a:pt x="2645" y="1173"/>
                  </a:lnTo>
                  <a:lnTo>
                    <a:pt x="2650" y="1190"/>
                  </a:lnTo>
                  <a:lnTo>
                    <a:pt x="2656" y="1205"/>
                  </a:lnTo>
                  <a:lnTo>
                    <a:pt x="2662" y="1222"/>
                  </a:lnTo>
                  <a:lnTo>
                    <a:pt x="2665" y="1239"/>
                  </a:lnTo>
                  <a:lnTo>
                    <a:pt x="2671" y="1256"/>
                  </a:lnTo>
                  <a:lnTo>
                    <a:pt x="2671" y="1272"/>
                  </a:lnTo>
                  <a:lnTo>
                    <a:pt x="2683" y="1294"/>
                  </a:lnTo>
                  <a:lnTo>
                    <a:pt x="2688" y="1306"/>
                  </a:lnTo>
                  <a:lnTo>
                    <a:pt x="2694" y="1327"/>
                  </a:lnTo>
                  <a:lnTo>
                    <a:pt x="2705" y="1344"/>
                  </a:lnTo>
                  <a:lnTo>
                    <a:pt x="2717" y="1361"/>
                  </a:lnTo>
                  <a:lnTo>
                    <a:pt x="2723" y="1372"/>
                  </a:lnTo>
                  <a:lnTo>
                    <a:pt x="2743" y="1372"/>
                  </a:lnTo>
                  <a:lnTo>
                    <a:pt x="2749" y="1355"/>
                  </a:lnTo>
                  <a:lnTo>
                    <a:pt x="2749" y="1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52"/>
            <p:cNvSpPr>
              <a:spLocks/>
            </p:cNvSpPr>
            <p:nvPr/>
          </p:nvSpPr>
          <p:spPr bwMode="auto">
            <a:xfrm>
              <a:off x="4241" y="1675"/>
              <a:ext cx="122" cy="152"/>
            </a:xfrm>
            <a:custGeom>
              <a:avLst/>
              <a:gdLst>
                <a:gd name="T0" fmla="*/ 25 w 244"/>
                <a:gd name="T1" fmla="*/ 127 h 304"/>
                <a:gd name="T2" fmla="*/ 19 w 244"/>
                <a:gd name="T3" fmla="*/ 118 h 304"/>
                <a:gd name="T4" fmla="*/ 25 w 244"/>
                <a:gd name="T5" fmla="*/ 99 h 304"/>
                <a:gd name="T6" fmla="*/ 31 w 244"/>
                <a:gd name="T7" fmla="*/ 85 h 304"/>
                <a:gd name="T8" fmla="*/ 41 w 244"/>
                <a:gd name="T9" fmla="*/ 67 h 304"/>
                <a:gd name="T10" fmla="*/ 61 w 244"/>
                <a:gd name="T11" fmla="*/ 39 h 304"/>
                <a:gd name="T12" fmla="*/ 86 w 244"/>
                <a:gd name="T13" fmla="*/ 20 h 304"/>
                <a:gd name="T14" fmla="*/ 94 w 244"/>
                <a:gd name="T15" fmla="*/ 30 h 304"/>
                <a:gd name="T16" fmla="*/ 97 w 244"/>
                <a:gd name="T17" fmla="*/ 47 h 304"/>
                <a:gd name="T18" fmla="*/ 97 w 244"/>
                <a:gd name="T19" fmla="*/ 67 h 304"/>
                <a:gd name="T20" fmla="*/ 94 w 244"/>
                <a:gd name="T21" fmla="*/ 82 h 304"/>
                <a:gd name="T22" fmla="*/ 89 w 244"/>
                <a:gd name="T23" fmla="*/ 108 h 304"/>
                <a:gd name="T24" fmla="*/ 86 w 244"/>
                <a:gd name="T25" fmla="*/ 127 h 304"/>
                <a:gd name="T26" fmla="*/ 102 w 244"/>
                <a:gd name="T27" fmla="*/ 130 h 304"/>
                <a:gd name="T28" fmla="*/ 114 w 244"/>
                <a:gd name="T29" fmla="*/ 111 h 304"/>
                <a:gd name="T30" fmla="*/ 119 w 244"/>
                <a:gd name="T31" fmla="*/ 85 h 304"/>
                <a:gd name="T32" fmla="*/ 122 w 244"/>
                <a:gd name="T33" fmla="*/ 63 h 304"/>
                <a:gd name="T34" fmla="*/ 122 w 244"/>
                <a:gd name="T35" fmla="*/ 39 h 304"/>
                <a:gd name="T36" fmla="*/ 114 w 244"/>
                <a:gd name="T37" fmla="*/ 17 h 304"/>
                <a:gd name="T38" fmla="*/ 102 w 244"/>
                <a:gd name="T39" fmla="*/ 2 h 304"/>
                <a:gd name="T40" fmla="*/ 86 w 244"/>
                <a:gd name="T41" fmla="*/ 0 h 304"/>
                <a:gd name="T42" fmla="*/ 70 w 244"/>
                <a:gd name="T43" fmla="*/ 2 h 304"/>
                <a:gd name="T44" fmla="*/ 47 w 244"/>
                <a:gd name="T45" fmla="*/ 17 h 304"/>
                <a:gd name="T46" fmla="*/ 31 w 244"/>
                <a:gd name="T47" fmla="*/ 33 h 304"/>
                <a:gd name="T48" fmla="*/ 17 w 244"/>
                <a:gd name="T49" fmla="*/ 55 h 304"/>
                <a:gd name="T50" fmla="*/ 9 w 244"/>
                <a:gd name="T51" fmla="*/ 80 h 304"/>
                <a:gd name="T52" fmla="*/ 0 w 244"/>
                <a:gd name="T53" fmla="*/ 99 h 304"/>
                <a:gd name="T54" fmla="*/ 0 w 244"/>
                <a:gd name="T55" fmla="*/ 121 h 304"/>
                <a:gd name="T56" fmla="*/ 6 w 244"/>
                <a:gd name="T57" fmla="*/ 142 h 304"/>
                <a:gd name="T58" fmla="*/ 19 w 244"/>
                <a:gd name="T59" fmla="*/ 152 h 304"/>
                <a:gd name="T60" fmla="*/ 41 w 244"/>
                <a:gd name="T61" fmla="*/ 149 h 304"/>
                <a:gd name="T62" fmla="*/ 41 w 244"/>
                <a:gd name="T63" fmla="*/ 133 h 304"/>
                <a:gd name="T64" fmla="*/ 34 w 244"/>
                <a:gd name="T65" fmla="*/ 13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304"/>
                <a:gd name="T101" fmla="*/ 244 w 244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304">
                  <a:moveTo>
                    <a:pt x="67" y="260"/>
                  </a:moveTo>
                  <a:lnTo>
                    <a:pt x="50" y="254"/>
                  </a:lnTo>
                  <a:lnTo>
                    <a:pt x="44" y="249"/>
                  </a:lnTo>
                  <a:lnTo>
                    <a:pt x="38" y="237"/>
                  </a:lnTo>
                  <a:lnTo>
                    <a:pt x="50" y="222"/>
                  </a:lnTo>
                  <a:lnTo>
                    <a:pt x="50" y="199"/>
                  </a:lnTo>
                  <a:lnTo>
                    <a:pt x="55" y="188"/>
                  </a:lnTo>
                  <a:lnTo>
                    <a:pt x="61" y="171"/>
                  </a:lnTo>
                  <a:lnTo>
                    <a:pt x="67" y="165"/>
                  </a:lnTo>
                  <a:lnTo>
                    <a:pt x="82" y="133"/>
                  </a:lnTo>
                  <a:lnTo>
                    <a:pt x="105" y="104"/>
                  </a:lnTo>
                  <a:lnTo>
                    <a:pt x="122" y="78"/>
                  </a:lnTo>
                  <a:lnTo>
                    <a:pt x="149" y="55"/>
                  </a:lnTo>
                  <a:lnTo>
                    <a:pt x="171" y="40"/>
                  </a:lnTo>
                  <a:lnTo>
                    <a:pt x="188" y="55"/>
                  </a:lnTo>
                  <a:lnTo>
                    <a:pt x="188" y="61"/>
                  </a:lnTo>
                  <a:lnTo>
                    <a:pt x="194" y="78"/>
                  </a:lnTo>
                  <a:lnTo>
                    <a:pt x="194" y="95"/>
                  </a:lnTo>
                  <a:lnTo>
                    <a:pt x="194" y="110"/>
                  </a:lnTo>
                  <a:lnTo>
                    <a:pt x="194" y="133"/>
                  </a:lnTo>
                  <a:lnTo>
                    <a:pt x="194" y="150"/>
                  </a:lnTo>
                  <a:lnTo>
                    <a:pt x="188" y="165"/>
                  </a:lnTo>
                  <a:lnTo>
                    <a:pt x="188" y="188"/>
                  </a:lnTo>
                  <a:lnTo>
                    <a:pt x="177" y="216"/>
                  </a:lnTo>
                  <a:lnTo>
                    <a:pt x="177" y="237"/>
                  </a:lnTo>
                  <a:lnTo>
                    <a:pt x="171" y="254"/>
                  </a:lnTo>
                  <a:lnTo>
                    <a:pt x="188" y="266"/>
                  </a:lnTo>
                  <a:lnTo>
                    <a:pt x="204" y="260"/>
                  </a:lnTo>
                  <a:lnTo>
                    <a:pt x="221" y="249"/>
                  </a:lnTo>
                  <a:lnTo>
                    <a:pt x="227" y="222"/>
                  </a:lnTo>
                  <a:lnTo>
                    <a:pt x="232" y="199"/>
                  </a:lnTo>
                  <a:lnTo>
                    <a:pt x="238" y="171"/>
                  </a:lnTo>
                  <a:lnTo>
                    <a:pt x="244" y="156"/>
                  </a:lnTo>
                  <a:lnTo>
                    <a:pt x="244" y="127"/>
                  </a:lnTo>
                  <a:lnTo>
                    <a:pt x="244" y="104"/>
                  </a:lnTo>
                  <a:lnTo>
                    <a:pt x="244" y="78"/>
                  </a:lnTo>
                  <a:lnTo>
                    <a:pt x="238" y="55"/>
                  </a:lnTo>
                  <a:lnTo>
                    <a:pt x="227" y="34"/>
                  </a:lnTo>
                  <a:lnTo>
                    <a:pt x="221" y="22"/>
                  </a:lnTo>
                  <a:lnTo>
                    <a:pt x="204" y="5"/>
                  </a:lnTo>
                  <a:lnTo>
                    <a:pt x="194" y="0"/>
                  </a:lnTo>
                  <a:lnTo>
                    <a:pt x="171" y="0"/>
                  </a:lnTo>
                  <a:lnTo>
                    <a:pt x="154" y="0"/>
                  </a:lnTo>
                  <a:lnTo>
                    <a:pt x="139" y="5"/>
                  </a:lnTo>
                  <a:lnTo>
                    <a:pt x="122" y="22"/>
                  </a:lnTo>
                  <a:lnTo>
                    <a:pt x="93" y="34"/>
                  </a:lnTo>
                  <a:lnTo>
                    <a:pt x="82" y="49"/>
                  </a:lnTo>
                  <a:lnTo>
                    <a:pt x="61" y="66"/>
                  </a:lnTo>
                  <a:lnTo>
                    <a:pt x="50" y="89"/>
                  </a:lnTo>
                  <a:lnTo>
                    <a:pt x="33" y="110"/>
                  </a:lnTo>
                  <a:lnTo>
                    <a:pt x="27" y="133"/>
                  </a:lnTo>
                  <a:lnTo>
                    <a:pt x="17" y="161"/>
                  </a:lnTo>
                  <a:lnTo>
                    <a:pt x="12" y="182"/>
                  </a:lnTo>
                  <a:lnTo>
                    <a:pt x="0" y="199"/>
                  </a:lnTo>
                  <a:lnTo>
                    <a:pt x="0" y="222"/>
                  </a:lnTo>
                  <a:lnTo>
                    <a:pt x="0" y="243"/>
                  </a:lnTo>
                  <a:lnTo>
                    <a:pt x="6" y="266"/>
                  </a:lnTo>
                  <a:lnTo>
                    <a:pt x="12" y="283"/>
                  </a:lnTo>
                  <a:lnTo>
                    <a:pt x="27" y="298"/>
                  </a:lnTo>
                  <a:lnTo>
                    <a:pt x="38" y="304"/>
                  </a:lnTo>
                  <a:lnTo>
                    <a:pt x="67" y="304"/>
                  </a:lnTo>
                  <a:lnTo>
                    <a:pt x="82" y="298"/>
                  </a:lnTo>
                  <a:lnTo>
                    <a:pt x="93" y="283"/>
                  </a:lnTo>
                  <a:lnTo>
                    <a:pt x="82" y="266"/>
                  </a:lnTo>
                  <a:lnTo>
                    <a:pt x="67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53"/>
            <p:cNvSpPr>
              <a:spLocks/>
            </p:cNvSpPr>
            <p:nvPr/>
          </p:nvSpPr>
          <p:spPr bwMode="auto">
            <a:xfrm>
              <a:off x="4272" y="1788"/>
              <a:ext cx="79" cy="45"/>
            </a:xfrm>
            <a:custGeom>
              <a:avLst/>
              <a:gdLst>
                <a:gd name="T0" fmla="*/ 63 w 160"/>
                <a:gd name="T1" fmla="*/ 3 h 89"/>
                <a:gd name="T2" fmla="*/ 49 w 160"/>
                <a:gd name="T3" fmla="*/ 9 h 89"/>
                <a:gd name="T4" fmla="*/ 36 w 160"/>
                <a:gd name="T5" fmla="*/ 14 h 89"/>
                <a:gd name="T6" fmla="*/ 22 w 160"/>
                <a:gd name="T7" fmla="*/ 17 h 89"/>
                <a:gd name="T8" fmla="*/ 8 w 160"/>
                <a:gd name="T9" fmla="*/ 23 h 89"/>
                <a:gd name="T10" fmla="*/ 0 w 160"/>
                <a:gd name="T11" fmla="*/ 26 h 89"/>
                <a:gd name="T12" fmla="*/ 0 w 160"/>
                <a:gd name="T13" fmla="*/ 33 h 89"/>
                <a:gd name="T14" fmla="*/ 3 w 160"/>
                <a:gd name="T15" fmla="*/ 42 h 89"/>
                <a:gd name="T16" fmla="*/ 13 w 160"/>
                <a:gd name="T17" fmla="*/ 45 h 89"/>
                <a:gd name="T18" fmla="*/ 27 w 160"/>
                <a:gd name="T19" fmla="*/ 39 h 89"/>
                <a:gd name="T20" fmla="*/ 43 w 160"/>
                <a:gd name="T21" fmla="*/ 36 h 89"/>
                <a:gd name="T22" fmla="*/ 57 w 160"/>
                <a:gd name="T23" fmla="*/ 29 h 89"/>
                <a:gd name="T24" fmla="*/ 73 w 160"/>
                <a:gd name="T25" fmla="*/ 23 h 89"/>
                <a:gd name="T26" fmla="*/ 79 w 160"/>
                <a:gd name="T27" fmla="*/ 14 h 89"/>
                <a:gd name="T28" fmla="*/ 76 w 160"/>
                <a:gd name="T29" fmla="*/ 6 h 89"/>
                <a:gd name="T30" fmla="*/ 71 w 160"/>
                <a:gd name="T31" fmla="*/ 0 h 89"/>
                <a:gd name="T32" fmla="*/ 63 w 160"/>
                <a:gd name="T33" fmla="*/ 3 h 89"/>
                <a:gd name="T34" fmla="*/ 63 w 160"/>
                <a:gd name="T35" fmla="*/ 3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89"/>
                <a:gd name="T56" fmla="*/ 160 w 160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89">
                  <a:moveTo>
                    <a:pt x="127" y="6"/>
                  </a:moveTo>
                  <a:lnTo>
                    <a:pt x="99" y="17"/>
                  </a:lnTo>
                  <a:lnTo>
                    <a:pt x="72" y="28"/>
                  </a:lnTo>
                  <a:lnTo>
                    <a:pt x="44" y="34"/>
                  </a:lnTo>
                  <a:lnTo>
                    <a:pt x="17" y="45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6" y="84"/>
                  </a:lnTo>
                  <a:lnTo>
                    <a:pt x="27" y="89"/>
                  </a:lnTo>
                  <a:lnTo>
                    <a:pt x="55" y="78"/>
                  </a:lnTo>
                  <a:lnTo>
                    <a:pt x="88" y="72"/>
                  </a:lnTo>
                  <a:lnTo>
                    <a:pt x="116" y="57"/>
                  </a:lnTo>
                  <a:lnTo>
                    <a:pt x="148" y="45"/>
                  </a:lnTo>
                  <a:lnTo>
                    <a:pt x="160" y="28"/>
                  </a:lnTo>
                  <a:lnTo>
                    <a:pt x="154" y="11"/>
                  </a:lnTo>
                  <a:lnTo>
                    <a:pt x="143" y="0"/>
                  </a:lnTo>
                  <a:lnTo>
                    <a:pt x="12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54"/>
            <p:cNvSpPr>
              <a:spLocks/>
            </p:cNvSpPr>
            <p:nvPr/>
          </p:nvSpPr>
          <p:spPr bwMode="auto">
            <a:xfrm>
              <a:off x="4376" y="1681"/>
              <a:ext cx="111" cy="161"/>
            </a:xfrm>
            <a:custGeom>
              <a:avLst/>
              <a:gdLst>
                <a:gd name="T0" fmla="*/ 23 w 223"/>
                <a:gd name="T1" fmla="*/ 130 h 321"/>
                <a:gd name="T2" fmla="*/ 23 w 223"/>
                <a:gd name="T3" fmla="*/ 113 h 321"/>
                <a:gd name="T4" fmla="*/ 26 w 223"/>
                <a:gd name="T5" fmla="*/ 97 h 321"/>
                <a:gd name="T6" fmla="*/ 27 w 223"/>
                <a:gd name="T7" fmla="*/ 80 h 321"/>
                <a:gd name="T8" fmla="*/ 33 w 223"/>
                <a:gd name="T9" fmla="*/ 64 h 321"/>
                <a:gd name="T10" fmla="*/ 33 w 223"/>
                <a:gd name="T11" fmla="*/ 55 h 321"/>
                <a:gd name="T12" fmla="*/ 36 w 223"/>
                <a:gd name="T13" fmla="*/ 47 h 321"/>
                <a:gd name="T14" fmla="*/ 42 w 223"/>
                <a:gd name="T15" fmla="*/ 39 h 321"/>
                <a:gd name="T16" fmla="*/ 47 w 223"/>
                <a:gd name="T17" fmla="*/ 34 h 321"/>
                <a:gd name="T18" fmla="*/ 53 w 223"/>
                <a:gd name="T19" fmla="*/ 25 h 321"/>
                <a:gd name="T20" fmla="*/ 61 w 223"/>
                <a:gd name="T21" fmla="*/ 22 h 321"/>
                <a:gd name="T22" fmla="*/ 66 w 223"/>
                <a:gd name="T23" fmla="*/ 25 h 321"/>
                <a:gd name="T24" fmla="*/ 75 w 223"/>
                <a:gd name="T25" fmla="*/ 34 h 321"/>
                <a:gd name="T26" fmla="*/ 81 w 223"/>
                <a:gd name="T27" fmla="*/ 45 h 321"/>
                <a:gd name="T28" fmla="*/ 86 w 223"/>
                <a:gd name="T29" fmla="*/ 58 h 321"/>
                <a:gd name="T30" fmla="*/ 86 w 223"/>
                <a:gd name="T31" fmla="*/ 73 h 321"/>
                <a:gd name="T32" fmla="*/ 88 w 223"/>
                <a:gd name="T33" fmla="*/ 89 h 321"/>
                <a:gd name="T34" fmla="*/ 86 w 223"/>
                <a:gd name="T35" fmla="*/ 103 h 321"/>
                <a:gd name="T36" fmla="*/ 86 w 223"/>
                <a:gd name="T37" fmla="*/ 119 h 321"/>
                <a:gd name="T38" fmla="*/ 84 w 223"/>
                <a:gd name="T39" fmla="*/ 133 h 321"/>
                <a:gd name="T40" fmla="*/ 84 w 223"/>
                <a:gd name="T41" fmla="*/ 147 h 321"/>
                <a:gd name="T42" fmla="*/ 84 w 223"/>
                <a:gd name="T43" fmla="*/ 155 h 321"/>
                <a:gd name="T44" fmla="*/ 88 w 223"/>
                <a:gd name="T45" fmla="*/ 161 h 321"/>
                <a:gd name="T46" fmla="*/ 97 w 223"/>
                <a:gd name="T47" fmla="*/ 158 h 321"/>
                <a:gd name="T48" fmla="*/ 103 w 223"/>
                <a:gd name="T49" fmla="*/ 155 h 321"/>
                <a:gd name="T50" fmla="*/ 103 w 223"/>
                <a:gd name="T51" fmla="*/ 144 h 321"/>
                <a:gd name="T52" fmla="*/ 105 w 223"/>
                <a:gd name="T53" fmla="*/ 136 h 321"/>
                <a:gd name="T54" fmla="*/ 105 w 223"/>
                <a:gd name="T55" fmla="*/ 125 h 321"/>
                <a:gd name="T56" fmla="*/ 108 w 223"/>
                <a:gd name="T57" fmla="*/ 116 h 321"/>
                <a:gd name="T58" fmla="*/ 108 w 223"/>
                <a:gd name="T59" fmla="*/ 106 h 321"/>
                <a:gd name="T60" fmla="*/ 108 w 223"/>
                <a:gd name="T61" fmla="*/ 94 h 321"/>
                <a:gd name="T62" fmla="*/ 108 w 223"/>
                <a:gd name="T63" fmla="*/ 83 h 321"/>
                <a:gd name="T64" fmla="*/ 111 w 223"/>
                <a:gd name="T65" fmla="*/ 75 h 321"/>
                <a:gd name="T66" fmla="*/ 108 w 223"/>
                <a:gd name="T67" fmla="*/ 64 h 321"/>
                <a:gd name="T68" fmla="*/ 105 w 223"/>
                <a:gd name="T69" fmla="*/ 53 h 321"/>
                <a:gd name="T70" fmla="*/ 103 w 223"/>
                <a:gd name="T71" fmla="*/ 45 h 321"/>
                <a:gd name="T72" fmla="*/ 103 w 223"/>
                <a:gd name="T73" fmla="*/ 34 h 321"/>
                <a:gd name="T74" fmla="*/ 94 w 223"/>
                <a:gd name="T75" fmla="*/ 16 h 321"/>
                <a:gd name="T76" fmla="*/ 84 w 223"/>
                <a:gd name="T77" fmla="*/ 6 h 321"/>
                <a:gd name="T78" fmla="*/ 72 w 223"/>
                <a:gd name="T79" fmla="*/ 0 h 321"/>
                <a:gd name="T80" fmla="*/ 61 w 223"/>
                <a:gd name="T81" fmla="*/ 0 h 321"/>
                <a:gd name="T82" fmla="*/ 53 w 223"/>
                <a:gd name="T83" fmla="*/ 0 h 321"/>
                <a:gd name="T84" fmla="*/ 45 w 223"/>
                <a:gd name="T85" fmla="*/ 6 h 321"/>
                <a:gd name="T86" fmla="*/ 27 w 223"/>
                <a:gd name="T87" fmla="*/ 16 h 321"/>
                <a:gd name="T88" fmla="*/ 20 w 223"/>
                <a:gd name="T89" fmla="*/ 34 h 321"/>
                <a:gd name="T90" fmla="*/ 14 w 223"/>
                <a:gd name="T91" fmla="*/ 45 h 321"/>
                <a:gd name="T92" fmla="*/ 8 w 223"/>
                <a:gd name="T93" fmla="*/ 53 h 321"/>
                <a:gd name="T94" fmla="*/ 6 w 223"/>
                <a:gd name="T95" fmla="*/ 64 h 321"/>
                <a:gd name="T96" fmla="*/ 3 w 223"/>
                <a:gd name="T97" fmla="*/ 77 h 321"/>
                <a:gd name="T98" fmla="*/ 0 w 223"/>
                <a:gd name="T99" fmla="*/ 92 h 321"/>
                <a:gd name="T100" fmla="*/ 0 w 223"/>
                <a:gd name="T101" fmla="*/ 103 h 321"/>
                <a:gd name="T102" fmla="*/ 0 w 223"/>
                <a:gd name="T103" fmla="*/ 116 h 321"/>
                <a:gd name="T104" fmla="*/ 0 w 223"/>
                <a:gd name="T105" fmla="*/ 130 h 321"/>
                <a:gd name="T106" fmla="*/ 3 w 223"/>
                <a:gd name="T107" fmla="*/ 136 h 321"/>
                <a:gd name="T108" fmla="*/ 8 w 223"/>
                <a:gd name="T109" fmla="*/ 141 h 321"/>
                <a:gd name="T110" fmla="*/ 17 w 223"/>
                <a:gd name="T111" fmla="*/ 136 h 321"/>
                <a:gd name="T112" fmla="*/ 23 w 223"/>
                <a:gd name="T113" fmla="*/ 130 h 321"/>
                <a:gd name="T114" fmla="*/ 23 w 223"/>
                <a:gd name="T115" fmla="*/ 1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3"/>
                <a:gd name="T175" fmla="*/ 0 h 321"/>
                <a:gd name="T176" fmla="*/ 223 w 223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3" h="321">
                  <a:moveTo>
                    <a:pt x="46" y="260"/>
                  </a:moveTo>
                  <a:lnTo>
                    <a:pt x="46" y="226"/>
                  </a:lnTo>
                  <a:lnTo>
                    <a:pt x="52" y="194"/>
                  </a:lnTo>
                  <a:lnTo>
                    <a:pt x="55" y="160"/>
                  </a:lnTo>
                  <a:lnTo>
                    <a:pt x="67" y="127"/>
                  </a:lnTo>
                  <a:lnTo>
                    <a:pt x="67" y="110"/>
                  </a:lnTo>
                  <a:lnTo>
                    <a:pt x="72" y="93"/>
                  </a:lnTo>
                  <a:lnTo>
                    <a:pt x="84" y="78"/>
                  </a:lnTo>
                  <a:lnTo>
                    <a:pt x="95" y="67"/>
                  </a:lnTo>
                  <a:lnTo>
                    <a:pt x="107" y="50"/>
                  </a:lnTo>
                  <a:lnTo>
                    <a:pt x="122" y="44"/>
                  </a:lnTo>
                  <a:lnTo>
                    <a:pt x="133" y="50"/>
                  </a:lnTo>
                  <a:lnTo>
                    <a:pt x="150" y="67"/>
                  </a:lnTo>
                  <a:lnTo>
                    <a:pt x="162" y="89"/>
                  </a:lnTo>
                  <a:lnTo>
                    <a:pt x="173" y="116"/>
                  </a:lnTo>
                  <a:lnTo>
                    <a:pt x="173" y="145"/>
                  </a:lnTo>
                  <a:lnTo>
                    <a:pt x="177" y="177"/>
                  </a:lnTo>
                  <a:lnTo>
                    <a:pt x="173" y="205"/>
                  </a:lnTo>
                  <a:lnTo>
                    <a:pt x="173" y="238"/>
                  </a:lnTo>
                  <a:lnTo>
                    <a:pt x="168" y="266"/>
                  </a:lnTo>
                  <a:lnTo>
                    <a:pt x="168" y="293"/>
                  </a:lnTo>
                  <a:lnTo>
                    <a:pt x="168" y="310"/>
                  </a:lnTo>
                  <a:lnTo>
                    <a:pt x="177" y="321"/>
                  </a:lnTo>
                  <a:lnTo>
                    <a:pt x="194" y="316"/>
                  </a:lnTo>
                  <a:lnTo>
                    <a:pt x="206" y="310"/>
                  </a:lnTo>
                  <a:lnTo>
                    <a:pt x="206" y="287"/>
                  </a:lnTo>
                  <a:lnTo>
                    <a:pt x="211" y="272"/>
                  </a:lnTo>
                  <a:lnTo>
                    <a:pt x="211" y="249"/>
                  </a:lnTo>
                  <a:lnTo>
                    <a:pt x="217" y="232"/>
                  </a:lnTo>
                  <a:lnTo>
                    <a:pt x="217" y="211"/>
                  </a:lnTo>
                  <a:lnTo>
                    <a:pt x="217" y="188"/>
                  </a:lnTo>
                  <a:lnTo>
                    <a:pt x="217" y="165"/>
                  </a:lnTo>
                  <a:lnTo>
                    <a:pt x="223" y="150"/>
                  </a:lnTo>
                  <a:lnTo>
                    <a:pt x="217" y="127"/>
                  </a:lnTo>
                  <a:lnTo>
                    <a:pt x="211" y="105"/>
                  </a:lnTo>
                  <a:lnTo>
                    <a:pt x="206" y="89"/>
                  </a:lnTo>
                  <a:lnTo>
                    <a:pt x="206" y="67"/>
                  </a:lnTo>
                  <a:lnTo>
                    <a:pt x="188" y="32"/>
                  </a:lnTo>
                  <a:lnTo>
                    <a:pt x="168" y="11"/>
                  </a:lnTo>
                  <a:lnTo>
                    <a:pt x="145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0" y="11"/>
                  </a:lnTo>
                  <a:lnTo>
                    <a:pt x="55" y="32"/>
                  </a:lnTo>
                  <a:lnTo>
                    <a:pt x="40" y="67"/>
                  </a:lnTo>
                  <a:lnTo>
                    <a:pt x="29" y="89"/>
                  </a:lnTo>
                  <a:lnTo>
                    <a:pt x="17" y="105"/>
                  </a:lnTo>
                  <a:lnTo>
                    <a:pt x="12" y="127"/>
                  </a:lnTo>
                  <a:lnTo>
                    <a:pt x="6" y="154"/>
                  </a:lnTo>
                  <a:lnTo>
                    <a:pt x="0" y="183"/>
                  </a:lnTo>
                  <a:lnTo>
                    <a:pt x="0" y="205"/>
                  </a:lnTo>
                  <a:lnTo>
                    <a:pt x="0" y="232"/>
                  </a:lnTo>
                  <a:lnTo>
                    <a:pt x="0" y="260"/>
                  </a:lnTo>
                  <a:lnTo>
                    <a:pt x="6" y="272"/>
                  </a:lnTo>
                  <a:lnTo>
                    <a:pt x="17" y="281"/>
                  </a:lnTo>
                  <a:lnTo>
                    <a:pt x="34" y="272"/>
                  </a:lnTo>
                  <a:lnTo>
                    <a:pt x="46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55"/>
            <p:cNvSpPr>
              <a:spLocks/>
            </p:cNvSpPr>
            <p:nvPr/>
          </p:nvSpPr>
          <p:spPr bwMode="auto">
            <a:xfrm>
              <a:off x="4382" y="1800"/>
              <a:ext cx="94" cy="52"/>
            </a:xfrm>
            <a:custGeom>
              <a:avLst/>
              <a:gdLst>
                <a:gd name="T0" fmla="*/ 81 w 188"/>
                <a:gd name="T1" fmla="*/ 27 h 104"/>
                <a:gd name="T2" fmla="*/ 63 w 188"/>
                <a:gd name="T3" fmla="*/ 27 h 104"/>
                <a:gd name="T4" fmla="*/ 47 w 188"/>
                <a:gd name="T5" fmla="*/ 22 h 104"/>
                <a:gd name="T6" fmla="*/ 30 w 188"/>
                <a:gd name="T7" fmla="*/ 11 h 104"/>
                <a:gd name="T8" fmla="*/ 20 w 188"/>
                <a:gd name="T9" fmla="*/ 3 h 104"/>
                <a:gd name="T10" fmla="*/ 9 w 188"/>
                <a:gd name="T11" fmla="*/ 0 h 104"/>
                <a:gd name="T12" fmla="*/ 3 w 188"/>
                <a:gd name="T13" fmla="*/ 9 h 104"/>
                <a:gd name="T14" fmla="*/ 0 w 188"/>
                <a:gd name="T15" fmla="*/ 17 h 104"/>
                <a:gd name="T16" fmla="*/ 9 w 188"/>
                <a:gd name="T17" fmla="*/ 25 h 104"/>
                <a:gd name="T18" fmla="*/ 17 w 188"/>
                <a:gd name="T19" fmla="*/ 27 h 104"/>
                <a:gd name="T20" fmla="*/ 27 w 188"/>
                <a:gd name="T21" fmla="*/ 36 h 104"/>
                <a:gd name="T22" fmla="*/ 36 w 188"/>
                <a:gd name="T23" fmla="*/ 42 h 104"/>
                <a:gd name="T24" fmla="*/ 47 w 188"/>
                <a:gd name="T25" fmla="*/ 50 h 104"/>
                <a:gd name="T26" fmla="*/ 55 w 188"/>
                <a:gd name="T27" fmla="*/ 52 h 104"/>
                <a:gd name="T28" fmla="*/ 67 w 188"/>
                <a:gd name="T29" fmla="*/ 52 h 104"/>
                <a:gd name="T30" fmla="*/ 78 w 188"/>
                <a:gd name="T31" fmla="*/ 52 h 104"/>
                <a:gd name="T32" fmla="*/ 91 w 188"/>
                <a:gd name="T33" fmla="*/ 48 h 104"/>
                <a:gd name="T34" fmla="*/ 94 w 188"/>
                <a:gd name="T35" fmla="*/ 39 h 104"/>
                <a:gd name="T36" fmla="*/ 94 w 188"/>
                <a:gd name="T37" fmla="*/ 30 h 104"/>
                <a:gd name="T38" fmla="*/ 86 w 188"/>
                <a:gd name="T39" fmla="*/ 25 h 104"/>
                <a:gd name="T40" fmla="*/ 81 w 188"/>
                <a:gd name="T41" fmla="*/ 27 h 104"/>
                <a:gd name="T42" fmla="*/ 81 w 188"/>
                <a:gd name="T43" fmla="*/ 2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8"/>
                <a:gd name="T67" fmla="*/ 0 h 104"/>
                <a:gd name="T68" fmla="*/ 188 w 188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8" h="104">
                  <a:moveTo>
                    <a:pt x="161" y="55"/>
                  </a:moveTo>
                  <a:lnTo>
                    <a:pt x="127" y="55"/>
                  </a:lnTo>
                  <a:lnTo>
                    <a:pt x="95" y="43"/>
                  </a:lnTo>
                  <a:lnTo>
                    <a:pt x="60" y="22"/>
                  </a:lnTo>
                  <a:lnTo>
                    <a:pt x="40" y="5"/>
                  </a:lnTo>
                  <a:lnTo>
                    <a:pt x="17" y="0"/>
                  </a:lnTo>
                  <a:lnTo>
                    <a:pt x="5" y="17"/>
                  </a:lnTo>
                  <a:lnTo>
                    <a:pt x="0" y="34"/>
                  </a:lnTo>
                  <a:lnTo>
                    <a:pt x="17" y="49"/>
                  </a:lnTo>
                  <a:lnTo>
                    <a:pt x="34" y="55"/>
                  </a:lnTo>
                  <a:lnTo>
                    <a:pt x="55" y="72"/>
                  </a:lnTo>
                  <a:lnTo>
                    <a:pt x="72" y="83"/>
                  </a:lnTo>
                  <a:lnTo>
                    <a:pt x="95" y="99"/>
                  </a:lnTo>
                  <a:lnTo>
                    <a:pt x="110" y="104"/>
                  </a:lnTo>
                  <a:lnTo>
                    <a:pt x="133" y="104"/>
                  </a:lnTo>
                  <a:lnTo>
                    <a:pt x="156" y="104"/>
                  </a:lnTo>
                  <a:lnTo>
                    <a:pt x="182" y="95"/>
                  </a:lnTo>
                  <a:lnTo>
                    <a:pt x="188" y="78"/>
                  </a:lnTo>
                  <a:lnTo>
                    <a:pt x="188" y="61"/>
                  </a:lnTo>
                  <a:lnTo>
                    <a:pt x="171" y="49"/>
                  </a:lnTo>
                  <a:lnTo>
                    <a:pt x="16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56"/>
            <p:cNvSpPr>
              <a:spLocks/>
            </p:cNvSpPr>
            <p:nvPr/>
          </p:nvSpPr>
          <p:spPr bwMode="auto">
            <a:xfrm>
              <a:off x="4089" y="1864"/>
              <a:ext cx="296" cy="215"/>
            </a:xfrm>
            <a:custGeom>
              <a:avLst/>
              <a:gdLst>
                <a:gd name="T0" fmla="*/ 268 w 591"/>
                <a:gd name="T1" fmla="*/ 3 h 432"/>
                <a:gd name="T2" fmla="*/ 246 w 591"/>
                <a:gd name="T3" fmla="*/ 0 h 432"/>
                <a:gd name="T4" fmla="*/ 219 w 591"/>
                <a:gd name="T5" fmla="*/ 3 h 432"/>
                <a:gd name="T6" fmla="*/ 196 w 591"/>
                <a:gd name="T7" fmla="*/ 5 h 432"/>
                <a:gd name="T8" fmla="*/ 171 w 591"/>
                <a:gd name="T9" fmla="*/ 8 h 432"/>
                <a:gd name="T10" fmla="*/ 150 w 591"/>
                <a:gd name="T11" fmla="*/ 16 h 432"/>
                <a:gd name="T12" fmla="*/ 125 w 591"/>
                <a:gd name="T13" fmla="*/ 27 h 432"/>
                <a:gd name="T14" fmla="*/ 102 w 591"/>
                <a:gd name="T15" fmla="*/ 36 h 432"/>
                <a:gd name="T16" fmla="*/ 80 w 591"/>
                <a:gd name="T17" fmla="*/ 52 h 432"/>
                <a:gd name="T18" fmla="*/ 47 w 591"/>
                <a:gd name="T19" fmla="*/ 72 h 432"/>
                <a:gd name="T20" fmla="*/ 19 w 591"/>
                <a:gd name="T21" fmla="*/ 100 h 432"/>
                <a:gd name="T22" fmla="*/ 3 w 591"/>
                <a:gd name="T23" fmla="*/ 129 h 432"/>
                <a:gd name="T24" fmla="*/ 0 w 591"/>
                <a:gd name="T25" fmla="*/ 160 h 432"/>
                <a:gd name="T26" fmla="*/ 3 w 591"/>
                <a:gd name="T27" fmla="*/ 182 h 432"/>
                <a:gd name="T28" fmla="*/ 16 w 591"/>
                <a:gd name="T29" fmla="*/ 201 h 432"/>
                <a:gd name="T30" fmla="*/ 39 w 591"/>
                <a:gd name="T31" fmla="*/ 212 h 432"/>
                <a:gd name="T32" fmla="*/ 64 w 591"/>
                <a:gd name="T33" fmla="*/ 212 h 432"/>
                <a:gd name="T34" fmla="*/ 86 w 591"/>
                <a:gd name="T35" fmla="*/ 204 h 432"/>
                <a:gd name="T36" fmla="*/ 108 w 591"/>
                <a:gd name="T37" fmla="*/ 190 h 432"/>
                <a:gd name="T38" fmla="*/ 130 w 591"/>
                <a:gd name="T39" fmla="*/ 176 h 432"/>
                <a:gd name="T40" fmla="*/ 150 w 591"/>
                <a:gd name="T41" fmla="*/ 167 h 432"/>
                <a:gd name="T42" fmla="*/ 166 w 591"/>
                <a:gd name="T43" fmla="*/ 163 h 432"/>
                <a:gd name="T44" fmla="*/ 183 w 591"/>
                <a:gd name="T45" fmla="*/ 157 h 432"/>
                <a:gd name="T46" fmla="*/ 202 w 591"/>
                <a:gd name="T47" fmla="*/ 157 h 432"/>
                <a:gd name="T48" fmla="*/ 222 w 591"/>
                <a:gd name="T49" fmla="*/ 157 h 432"/>
                <a:gd name="T50" fmla="*/ 238 w 591"/>
                <a:gd name="T51" fmla="*/ 157 h 432"/>
                <a:gd name="T52" fmla="*/ 257 w 591"/>
                <a:gd name="T53" fmla="*/ 160 h 432"/>
                <a:gd name="T54" fmla="*/ 277 w 591"/>
                <a:gd name="T55" fmla="*/ 166 h 432"/>
                <a:gd name="T56" fmla="*/ 293 w 591"/>
                <a:gd name="T57" fmla="*/ 167 h 432"/>
                <a:gd name="T58" fmla="*/ 296 w 591"/>
                <a:gd name="T59" fmla="*/ 151 h 432"/>
                <a:gd name="T60" fmla="*/ 277 w 591"/>
                <a:gd name="T61" fmla="*/ 140 h 432"/>
                <a:gd name="T62" fmla="*/ 246 w 591"/>
                <a:gd name="T63" fmla="*/ 135 h 432"/>
                <a:gd name="T64" fmla="*/ 219 w 591"/>
                <a:gd name="T65" fmla="*/ 132 h 432"/>
                <a:gd name="T66" fmla="*/ 191 w 591"/>
                <a:gd name="T67" fmla="*/ 135 h 432"/>
                <a:gd name="T68" fmla="*/ 163 w 591"/>
                <a:gd name="T69" fmla="*/ 137 h 432"/>
                <a:gd name="T70" fmla="*/ 135 w 591"/>
                <a:gd name="T71" fmla="*/ 148 h 432"/>
                <a:gd name="T72" fmla="*/ 111 w 591"/>
                <a:gd name="T73" fmla="*/ 157 h 432"/>
                <a:gd name="T74" fmla="*/ 86 w 591"/>
                <a:gd name="T75" fmla="*/ 170 h 432"/>
                <a:gd name="T76" fmla="*/ 64 w 591"/>
                <a:gd name="T77" fmla="*/ 179 h 432"/>
                <a:gd name="T78" fmla="*/ 47 w 591"/>
                <a:gd name="T79" fmla="*/ 179 h 432"/>
                <a:gd name="T80" fmla="*/ 31 w 591"/>
                <a:gd name="T81" fmla="*/ 176 h 432"/>
                <a:gd name="T82" fmla="*/ 19 w 591"/>
                <a:gd name="T83" fmla="*/ 163 h 432"/>
                <a:gd name="T84" fmla="*/ 25 w 591"/>
                <a:gd name="T85" fmla="*/ 140 h 432"/>
                <a:gd name="T86" fmla="*/ 39 w 591"/>
                <a:gd name="T87" fmla="*/ 121 h 432"/>
                <a:gd name="T88" fmla="*/ 53 w 591"/>
                <a:gd name="T89" fmla="*/ 102 h 432"/>
                <a:gd name="T90" fmla="*/ 74 w 591"/>
                <a:gd name="T91" fmla="*/ 82 h 432"/>
                <a:gd name="T92" fmla="*/ 102 w 591"/>
                <a:gd name="T93" fmla="*/ 66 h 432"/>
                <a:gd name="T94" fmla="*/ 130 w 591"/>
                <a:gd name="T95" fmla="*/ 49 h 432"/>
                <a:gd name="T96" fmla="*/ 150 w 591"/>
                <a:gd name="T97" fmla="*/ 42 h 432"/>
                <a:gd name="T98" fmla="*/ 166 w 591"/>
                <a:gd name="T99" fmla="*/ 33 h 432"/>
                <a:gd name="T100" fmla="*/ 188 w 591"/>
                <a:gd name="T101" fmla="*/ 27 h 432"/>
                <a:gd name="T102" fmla="*/ 208 w 591"/>
                <a:gd name="T103" fmla="*/ 24 h 432"/>
                <a:gd name="T104" fmla="*/ 229 w 591"/>
                <a:gd name="T105" fmla="*/ 22 h 432"/>
                <a:gd name="T106" fmla="*/ 249 w 591"/>
                <a:gd name="T107" fmla="*/ 22 h 432"/>
                <a:gd name="T108" fmla="*/ 271 w 591"/>
                <a:gd name="T109" fmla="*/ 24 h 432"/>
                <a:gd name="T110" fmla="*/ 290 w 591"/>
                <a:gd name="T111" fmla="*/ 22 h 432"/>
                <a:gd name="T112" fmla="*/ 290 w 591"/>
                <a:gd name="T113" fmla="*/ 5 h 432"/>
                <a:gd name="T114" fmla="*/ 283 w 591"/>
                <a:gd name="T115" fmla="*/ 3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1"/>
                <a:gd name="T175" fmla="*/ 0 h 432"/>
                <a:gd name="T176" fmla="*/ 591 w 591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1" h="432">
                  <a:moveTo>
                    <a:pt x="565" y="6"/>
                  </a:moveTo>
                  <a:lnTo>
                    <a:pt x="536" y="6"/>
                  </a:lnTo>
                  <a:lnTo>
                    <a:pt x="513" y="0"/>
                  </a:lnTo>
                  <a:lnTo>
                    <a:pt x="492" y="0"/>
                  </a:lnTo>
                  <a:lnTo>
                    <a:pt x="464" y="6"/>
                  </a:lnTo>
                  <a:lnTo>
                    <a:pt x="437" y="6"/>
                  </a:lnTo>
                  <a:lnTo>
                    <a:pt x="415" y="6"/>
                  </a:lnTo>
                  <a:lnTo>
                    <a:pt x="392" y="11"/>
                  </a:lnTo>
                  <a:lnTo>
                    <a:pt x="371" y="17"/>
                  </a:lnTo>
                  <a:lnTo>
                    <a:pt x="342" y="17"/>
                  </a:lnTo>
                  <a:lnTo>
                    <a:pt x="321" y="29"/>
                  </a:lnTo>
                  <a:lnTo>
                    <a:pt x="299" y="32"/>
                  </a:lnTo>
                  <a:lnTo>
                    <a:pt x="276" y="44"/>
                  </a:lnTo>
                  <a:lnTo>
                    <a:pt x="249" y="55"/>
                  </a:lnTo>
                  <a:lnTo>
                    <a:pt x="232" y="61"/>
                  </a:lnTo>
                  <a:lnTo>
                    <a:pt x="203" y="72"/>
                  </a:lnTo>
                  <a:lnTo>
                    <a:pt x="188" y="89"/>
                  </a:lnTo>
                  <a:lnTo>
                    <a:pt x="160" y="105"/>
                  </a:lnTo>
                  <a:lnTo>
                    <a:pt x="133" y="122"/>
                  </a:lnTo>
                  <a:lnTo>
                    <a:pt x="93" y="144"/>
                  </a:lnTo>
                  <a:lnTo>
                    <a:pt x="67" y="171"/>
                  </a:lnTo>
                  <a:lnTo>
                    <a:pt x="38" y="200"/>
                  </a:lnTo>
                  <a:lnTo>
                    <a:pt x="21" y="232"/>
                  </a:lnTo>
                  <a:lnTo>
                    <a:pt x="6" y="260"/>
                  </a:lnTo>
                  <a:lnTo>
                    <a:pt x="0" y="298"/>
                  </a:lnTo>
                  <a:lnTo>
                    <a:pt x="0" y="321"/>
                  </a:lnTo>
                  <a:lnTo>
                    <a:pt x="0" y="342"/>
                  </a:lnTo>
                  <a:lnTo>
                    <a:pt x="6" y="365"/>
                  </a:lnTo>
                  <a:lnTo>
                    <a:pt x="21" y="388"/>
                  </a:lnTo>
                  <a:lnTo>
                    <a:pt x="32" y="403"/>
                  </a:lnTo>
                  <a:lnTo>
                    <a:pt x="55" y="420"/>
                  </a:lnTo>
                  <a:lnTo>
                    <a:pt x="78" y="426"/>
                  </a:lnTo>
                  <a:lnTo>
                    <a:pt x="110" y="432"/>
                  </a:lnTo>
                  <a:lnTo>
                    <a:pt x="127" y="426"/>
                  </a:lnTo>
                  <a:lnTo>
                    <a:pt x="148" y="420"/>
                  </a:lnTo>
                  <a:lnTo>
                    <a:pt x="171" y="409"/>
                  </a:lnTo>
                  <a:lnTo>
                    <a:pt x="194" y="394"/>
                  </a:lnTo>
                  <a:lnTo>
                    <a:pt x="215" y="382"/>
                  </a:lnTo>
                  <a:lnTo>
                    <a:pt x="238" y="365"/>
                  </a:lnTo>
                  <a:lnTo>
                    <a:pt x="260" y="354"/>
                  </a:lnTo>
                  <a:lnTo>
                    <a:pt x="281" y="342"/>
                  </a:lnTo>
                  <a:lnTo>
                    <a:pt x="299" y="336"/>
                  </a:lnTo>
                  <a:lnTo>
                    <a:pt x="316" y="333"/>
                  </a:lnTo>
                  <a:lnTo>
                    <a:pt x="331" y="327"/>
                  </a:lnTo>
                  <a:lnTo>
                    <a:pt x="348" y="327"/>
                  </a:lnTo>
                  <a:lnTo>
                    <a:pt x="365" y="316"/>
                  </a:lnTo>
                  <a:lnTo>
                    <a:pt x="386" y="316"/>
                  </a:lnTo>
                  <a:lnTo>
                    <a:pt x="403" y="316"/>
                  </a:lnTo>
                  <a:lnTo>
                    <a:pt x="420" y="316"/>
                  </a:lnTo>
                  <a:lnTo>
                    <a:pt x="443" y="316"/>
                  </a:lnTo>
                  <a:lnTo>
                    <a:pt x="458" y="316"/>
                  </a:lnTo>
                  <a:lnTo>
                    <a:pt x="475" y="316"/>
                  </a:lnTo>
                  <a:lnTo>
                    <a:pt x="498" y="321"/>
                  </a:lnTo>
                  <a:lnTo>
                    <a:pt x="513" y="321"/>
                  </a:lnTo>
                  <a:lnTo>
                    <a:pt x="531" y="327"/>
                  </a:lnTo>
                  <a:lnTo>
                    <a:pt x="553" y="333"/>
                  </a:lnTo>
                  <a:lnTo>
                    <a:pt x="569" y="342"/>
                  </a:lnTo>
                  <a:lnTo>
                    <a:pt x="586" y="336"/>
                  </a:lnTo>
                  <a:lnTo>
                    <a:pt x="591" y="327"/>
                  </a:lnTo>
                  <a:lnTo>
                    <a:pt x="591" y="304"/>
                  </a:lnTo>
                  <a:lnTo>
                    <a:pt x="580" y="298"/>
                  </a:lnTo>
                  <a:lnTo>
                    <a:pt x="553" y="281"/>
                  </a:lnTo>
                  <a:lnTo>
                    <a:pt x="525" y="276"/>
                  </a:lnTo>
                  <a:lnTo>
                    <a:pt x="492" y="272"/>
                  </a:lnTo>
                  <a:lnTo>
                    <a:pt x="464" y="272"/>
                  </a:lnTo>
                  <a:lnTo>
                    <a:pt x="437" y="266"/>
                  </a:lnTo>
                  <a:lnTo>
                    <a:pt x="409" y="266"/>
                  </a:lnTo>
                  <a:lnTo>
                    <a:pt x="382" y="272"/>
                  </a:lnTo>
                  <a:lnTo>
                    <a:pt x="354" y="276"/>
                  </a:lnTo>
                  <a:lnTo>
                    <a:pt x="325" y="276"/>
                  </a:lnTo>
                  <a:lnTo>
                    <a:pt x="299" y="287"/>
                  </a:lnTo>
                  <a:lnTo>
                    <a:pt x="270" y="298"/>
                  </a:lnTo>
                  <a:lnTo>
                    <a:pt x="249" y="310"/>
                  </a:lnTo>
                  <a:lnTo>
                    <a:pt x="221" y="316"/>
                  </a:lnTo>
                  <a:lnTo>
                    <a:pt x="194" y="333"/>
                  </a:lnTo>
                  <a:lnTo>
                    <a:pt x="171" y="342"/>
                  </a:lnTo>
                  <a:lnTo>
                    <a:pt x="148" y="365"/>
                  </a:lnTo>
                  <a:lnTo>
                    <a:pt x="127" y="359"/>
                  </a:lnTo>
                  <a:lnTo>
                    <a:pt x="110" y="359"/>
                  </a:lnTo>
                  <a:lnTo>
                    <a:pt x="93" y="359"/>
                  </a:lnTo>
                  <a:lnTo>
                    <a:pt x="82" y="359"/>
                  </a:lnTo>
                  <a:lnTo>
                    <a:pt x="61" y="354"/>
                  </a:lnTo>
                  <a:lnTo>
                    <a:pt x="49" y="342"/>
                  </a:lnTo>
                  <a:lnTo>
                    <a:pt x="38" y="327"/>
                  </a:lnTo>
                  <a:lnTo>
                    <a:pt x="44" y="310"/>
                  </a:lnTo>
                  <a:lnTo>
                    <a:pt x="49" y="281"/>
                  </a:lnTo>
                  <a:lnTo>
                    <a:pt x="67" y="260"/>
                  </a:lnTo>
                  <a:lnTo>
                    <a:pt x="78" y="243"/>
                  </a:lnTo>
                  <a:lnTo>
                    <a:pt x="87" y="226"/>
                  </a:lnTo>
                  <a:lnTo>
                    <a:pt x="105" y="205"/>
                  </a:lnTo>
                  <a:lnTo>
                    <a:pt x="122" y="194"/>
                  </a:lnTo>
                  <a:lnTo>
                    <a:pt x="148" y="165"/>
                  </a:lnTo>
                  <a:lnTo>
                    <a:pt x="177" y="150"/>
                  </a:lnTo>
                  <a:lnTo>
                    <a:pt x="203" y="133"/>
                  </a:lnTo>
                  <a:lnTo>
                    <a:pt x="243" y="110"/>
                  </a:lnTo>
                  <a:lnTo>
                    <a:pt x="260" y="99"/>
                  </a:lnTo>
                  <a:lnTo>
                    <a:pt x="276" y="89"/>
                  </a:lnTo>
                  <a:lnTo>
                    <a:pt x="299" y="84"/>
                  </a:lnTo>
                  <a:lnTo>
                    <a:pt x="316" y="72"/>
                  </a:lnTo>
                  <a:lnTo>
                    <a:pt x="331" y="67"/>
                  </a:lnTo>
                  <a:lnTo>
                    <a:pt x="354" y="61"/>
                  </a:lnTo>
                  <a:lnTo>
                    <a:pt x="376" y="55"/>
                  </a:lnTo>
                  <a:lnTo>
                    <a:pt x="397" y="55"/>
                  </a:lnTo>
                  <a:lnTo>
                    <a:pt x="415" y="49"/>
                  </a:lnTo>
                  <a:lnTo>
                    <a:pt x="437" y="44"/>
                  </a:lnTo>
                  <a:lnTo>
                    <a:pt x="458" y="44"/>
                  </a:lnTo>
                  <a:lnTo>
                    <a:pt x="481" y="44"/>
                  </a:lnTo>
                  <a:lnTo>
                    <a:pt x="498" y="44"/>
                  </a:lnTo>
                  <a:lnTo>
                    <a:pt x="525" y="44"/>
                  </a:lnTo>
                  <a:lnTo>
                    <a:pt x="542" y="49"/>
                  </a:lnTo>
                  <a:lnTo>
                    <a:pt x="565" y="55"/>
                  </a:lnTo>
                  <a:lnTo>
                    <a:pt x="580" y="44"/>
                  </a:lnTo>
                  <a:lnTo>
                    <a:pt x="586" y="32"/>
                  </a:lnTo>
                  <a:lnTo>
                    <a:pt x="580" y="11"/>
                  </a:lnTo>
                  <a:lnTo>
                    <a:pt x="56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57"/>
            <p:cNvSpPr>
              <a:spLocks/>
            </p:cNvSpPr>
            <p:nvPr/>
          </p:nvSpPr>
          <p:spPr bwMode="auto">
            <a:xfrm>
              <a:off x="4366" y="1869"/>
              <a:ext cx="155" cy="235"/>
            </a:xfrm>
            <a:custGeom>
              <a:avLst/>
              <a:gdLst>
                <a:gd name="T0" fmla="*/ 19 w 310"/>
                <a:gd name="T1" fmla="*/ 172 h 470"/>
                <a:gd name="T2" fmla="*/ 41 w 310"/>
                <a:gd name="T3" fmla="*/ 192 h 470"/>
                <a:gd name="T4" fmla="*/ 67 w 310"/>
                <a:gd name="T5" fmla="*/ 216 h 470"/>
                <a:gd name="T6" fmla="*/ 94 w 310"/>
                <a:gd name="T7" fmla="*/ 232 h 470"/>
                <a:gd name="T8" fmla="*/ 116 w 310"/>
                <a:gd name="T9" fmla="*/ 232 h 470"/>
                <a:gd name="T10" fmla="*/ 135 w 310"/>
                <a:gd name="T11" fmla="*/ 222 h 470"/>
                <a:gd name="T12" fmla="*/ 147 w 310"/>
                <a:gd name="T13" fmla="*/ 205 h 470"/>
                <a:gd name="T14" fmla="*/ 153 w 310"/>
                <a:gd name="T15" fmla="*/ 186 h 470"/>
                <a:gd name="T16" fmla="*/ 155 w 310"/>
                <a:gd name="T17" fmla="*/ 166 h 470"/>
                <a:gd name="T18" fmla="*/ 155 w 310"/>
                <a:gd name="T19" fmla="*/ 150 h 470"/>
                <a:gd name="T20" fmla="*/ 153 w 310"/>
                <a:gd name="T21" fmla="*/ 124 h 470"/>
                <a:gd name="T22" fmla="*/ 144 w 310"/>
                <a:gd name="T23" fmla="*/ 95 h 470"/>
                <a:gd name="T24" fmla="*/ 130 w 310"/>
                <a:gd name="T25" fmla="*/ 70 h 470"/>
                <a:gd name="T26" fmla="*/ 110 w 310"/>
                <a:gd name="T27" fmla="*/ 47 h 470"/>
                <a:gd name="T28" fmla="*/ 88 w 310"/>
                <a:gd name="T29" fmla="*/ 28 h 470"/>
                <a:gd name="T30" fmla="*/ 61 w 310"/>
                <a:gd name="T31" fmla="*/ 14 h 470"/>
                <a:gd name="T32" fmla="*/ 30 w 310"/>
                <a:gd name="T33" fmla="*/ 3 h 470"/>
                <a:gd name="T34" fmla="*/ 6 w 310"/>
                <a:gd name="T35" fmla="*/ 0 h 470"/>
                <a:gd name="T36" fmla="*/ 3 w 310"/>
                <a:gd name="T37" fmla="*/ 14 h 470"/>
                <a:gd name="T38" fmla="*/ 22 w 310"/>
                <a:gd name="T39" fmla="*/ 25 h 470"/>
                <a:gd name="T40" fmla="*/ 46 w 310"/>
                <a:gd name="T41" fmla="*/ 34 h 470"/>
                <a:gd name="T42" fmla="*/ 69 w 310"/>
                <a:gd name="T43" fmla="*/ 44 h 470"/>
                <a:gd name="T44" fmla="*/ 88 w 310"/>
                <a:gd name="T45" fmla="*/ 58 h 470"/>
                <a:gd name="T46" fmla="*/ 107 w 310"/>
                <a:gd name="T47" fmla="*/ 75 h 470"/>
                <a:gd name="T48" fmla="*/ 122 w 310"/>
                <a:gd name="T49" fmla="*/ 95 h 470"/>
                <a:gd name="T50" fmla="*/ 127 w 310"/>
                <a:gd name="T51" fmla="*/ 116 h 470"/>
                <a:gd name="T52" fmla="*/ 133 w 310"/>
                <a:gd name="T53" fmla="*/ 144 h 470"/>
                <a:gd name="T54" fmla="*/ 133 w 310"/>
                <a:gd name="T55" fmla="*/ 172 h 470"/>
                <a:gd name="T56" fmla="*/ 127 w 310"/>
                <a:gd name="T57" fmla="*/ 192 h 470"/>
                <a:gd name="T58" fmla="*/ 116 w 310"/>
                <a:gd name="T59" fmla="*/ 208 h 470"/>
                <a:gd name="T60" fmla="*/ 102 w 310"/>
                <a:gd name="T61" fmla="*/ 213 h 470"/>
                <a:gd name="T62" fmla="*/ 83 w 310"/>
                <a:gd name="T63" fmla="*/ 196 h 470"/>
                <a:gd name="T64" fmla="*/ 58 w 310"/>
                <a:gd name="T65" fmla="*/ 174 h 470"/>
                <a:gd name="T66" fmla="*/ 30 w 310"/>
                <a:gd name="T67" fmla="*/ 150 h 470"/>
                <a:gd name="T68" fmla="*/ 6 w 310"/>
                <a:gd name="T69" fmla="*/ 144 h 470"/>
                <a:gd name="T70" fmla="*/ 0 w 310"/>
                <a:gd name="T71" fmla="*/ 158 h 470"/>
                <a:gd name="T72" fmla="*/ 8 w 310"/>
                <a:gd name="T73" fmla="*/ 166 h 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0"/>
                <a:gd name="T112" fmla="*/ 0 h 470"/>
                <a:gd name="T113" fmla="*/ 310 w 310"/>
                <a:gd name="T114" fmla="*/ 470 h 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0" h="470">
                  <a:moveTo>
                    <a:pt x="16" y="331"/>
                  </a:moveTo>
                  <a:lnTo>
                    <a:pt x="38" y="343"/>
                  </a:lnTo>
                  <a:lnTo>
                    <a:pt x="61" y="360"/>
                  </a:lnTo>
                  <a:lnTo>
                    <a:pt x="82" y="383"/>
                  </a:lnTo>
                  <a:lnTo>
                    <a:pt x="111" y="409"/>
                  </a:lnTo>
                  <a:lnTo>
                    <a:pt x="133" y="432"/>
                  </a:lnTo>
                  <a:lnTo>
                    <a:pt x="160" y="453"/>
                  </a:lnTo>
                  <a:lnTo>
                    <a:pt x="189" y="464"/>
                  </a:lnTo>
                  <a:lnTo>
                    <a:pt x="215" y="470"/>
                  </a:lnTo>
                  <a:lnTo>
                    <a:pt x="232" y="464"/>
                  </a:lnTo>
                  <a:lnTo>
                    <a:pt x="255" y="459"/>
                  </a:lnTo>
                  <a:lnTo>
                    <a:pt x="270" y="443"/>
                  </a:lnTo>
                  <a:lnTo>
                    <a:pt x="282" y="432"/>
                  </a:lnTo>
                  <a:lnTo>
                    <a:pt x="293" y="409"/>
                  </a:lnTo>
                  <a:lnTo>
                    <a:pt x="305" y="392"/>
                  </a:lnTo>
                  <a:lnTo>
                    <a:pt x="305" y="371"/>
                  </a:lnTo>
                  <a:lnTo>
                    <a:pt x="310" y="354"/>
                  </a:lnTo>
                  <a:lnTo>
                    <a:pt x="310" y="331"/>
                  </a:lnTo>
                  <a:lnTo>
                    <a:pt x="310" y="316"/>
                  </a:lnTo>
                  <a:lnTo>
                    <a:pt x="310" y="299"/>
                  </a:lnTo>
                  <a:lnTo>
                    <a:pt x="310" y="282"/>
                  </a:lnTo>
                  <a:lnTo>
                    <a:pt x="305" y="249"/>
                  </a:lnTo>
                  <a:lnTo>
                    <a:pt x="305" y="221"/>
                  </a:lnTo>
                  <a:lnTo>
                    <a:pt x="287" y="189"/>
                  </a:lnTo>
                  <a:lnTo>
                    <a:pt x="276" y="166"/>
                  </a:lnTo>
                  <a:lnTo>
                    <a:pt x="259" y="139"/>
                  </a:lnTo>
                  <a:lnTo>
                    <a:pt x="249" y="122"/>
                  </a:lnTo>
                  <a:lnTo>
                    <a:pt x="221" y="94"/>
                  </a:lnTo>
                  <a:lnTo>
                    <a:pt x="198" y="78"/>
                  </a:lnTo>
                  <a:lnTo>
                    <a:pt x="177" y="56"/>
                  </a:lnTo>
                  <a:lnTo>
                    <a:pt x="149" y="44"/>
                  </a:lnTo>
                  <a:lnTo>
                    <a:pt x="122" y="27"/>
                  </a:lnTo>
                  <a:lnTo>
                    <a:pt x="93" y="18"/>
                  </a:lnTo>
                  <a:lnTo>
                    <a:pt x="61" y="6"/>
                  </a:lnTo>
                  <a:lnTo>
                    <a:pt x="33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21" y="44"/>
                  </a:lnTo>
                  <a:lnTo>
                    <a:pt x="44" y="50"/>
                  </a:lnTo>
                  <a:lnTo>
                    <a:pt x="67" y="56"/>
                  </a:lnTo>
                  <a:lnTo>
                    <a:pt x="93" y="67"/>
                  </a:lnTo>
                  <a:lnTo>
                    <a:pt x="116" y="78"/>
                  </a:lnTo>
                  <a:lnTo>
                    <a:pt x="137" y="88"/>
                  </a:lnTo>
                  <a:lnTo>
                    <a:pt x="160" y="105"/>
                  </a:lnTo>
                  <a:lnTo>
                    <a:pt x="177" y="116"/>
                  </a:lnTo>
                  <a:lnTo>
                    <a:pt x="198" y="133"/>
                  </a:lnTo>
                  <a:lnTo>
                    <a:pt x="215" y="149"/>
                  </a:lnTo>
                  <a:lnTo>
                    <a:pt x="227" y="166"/>
                  </a:lnTo>
                  <a:lnTo>
                    <a:pt x="244" y="189"/>
                  </a:lnTo>
                  <a:lnTo>
                    <a:pt x="255" y="210"/>
                  </a:lnTo>
                  <a:lnTo>
                    <a:pt x="255" y="232"/>
                  </a:lnTo>
                  <a:lnTo>
                    <a:pt x="259" y="261"/>
                  </a:lnTo>
                  <a:lnTo>
                    <a:pt x="265" y="287"/>
                  </a:lnTo>
                  <a:lnTo>
                    <a:pt x="270" y="322"/>
                  </a:lnTo>
                  <a:lnTo>
                    <a:pt x="265" y="343"/>
                  </a:lnTo>
                  <a:lnTo>
                    <a:pt x="259" y="360"/>
                  </a:lnTo>
                  <a:lnTo>
                    <a:pt x="255" y="383"/>
                  </a:lnTo>
                  <a:lnTo>
                    <a:pt x="249" y="403"/>
                  </a:lnTo>
                  <a:lnTo>
                    <a:pt x="232" y="415"/>
                  </a:lnTo>
                  <a:lnTo>
                    <a:pt x="221" y="426"/>
                  </a:lnTo>
                  <a:lnTo>
                    <a:pt x="204" y="426"/>
                  </a:lnTo>
                  <a:lnTo>
                    <a:pt x="194" y="415"/>
                  </a:lnTo>
                  <a:lnTo>
                    <a:pt x="166" y="392"/>
                  </a:lnTo>
                  <a:lnTo>
                    <a:pt x="149" y="377"/>
                  </a:lnTo>
                  <a:lnTo>
                    <a:pt x="116" y="348"/>
                  </a:lnTo>
                  <a:lnTo>
                    <a:pt x="88" y="322"/>
                  </a:lnTo>
                  <a:lnTo>
                    <a:pt x="61" y="299"/>
                  </a:lnTo>
                  <a:lnTo>
                    <a:pt x="27" y="287"/>
                  </a:lnTo>
                  <a:lnTo>
                    <a:pt x="12" y="287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16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58"/>
            <p:cNvSpPr>
              <a:spLocks/>
            </p:cNvSpPr>
            <p:nvPr/>
          </p:nvSpPr>
          <p:spPr bwMode="auto">
            <a:xfrm>
              <a:off x="3809" y="2818"/>
              <a:ext cx="92" cy="155"/>
            </a:xfrm>
            <a:custGeom>
              <a:avLst/>
              <a:gdLst>
                <a:gd name="T0" fmla="*/ 6 w 182"/>
                <a:gd name="T1" fmla="*/ 22 h 310"/>
                <a:gd name="T2" fmla="*/ 19 w 182"/>
                <a:gd name="T3" fmla="*/ 34 h 310"/>
                <a:gd name="T4" fmla="*/ 31 w 182"/>
                <a:gd name="T5" fmla="*/ 47 h 310"/>
                <a:gd name="T6" fmla="*/ 39 w 182"/>
                <a:gd name="T7" fmla="*/ 61 h 310"/>
                <a:gd name="T8" fmla="*/ 50 w 182"/>
                <a:gd name="T9" fmla="*/ 75 h 310"/>
                <a:gd name="T10" fmla="*/ 59 w 182"/>
                <a:gd name="T11" fmla="*/ 91 h 310"/>
                <a:gd name="T12" fmla="*/ 64 w 182"/>
                <a:gd name="T13" fmla="*/ 107 h 310"/>
                <a:gd name="T14" fmla="*/ 64 w 182"/>
                <a:gd name="T15" fmla="*/ 116 h 310"/>
                <a:gd name="T16" fmla="*/ 67 w 182"/>
                <a:gd name="T17" fmla="*/ 126 h 310"/>
                <a:gd name="T18" fmla="*/ 67 w 182"/>
                <a:gd name="T19" fmla="*/ 135 h 310"/>
                <a:gd name="T20" fmla="*/ 67 w 182"/>
                <a:gd name="T21" fmla="*/ 144 h 310"/>
                <a:gd name="T22" fmla="*/ 73 w 182"/>
                <a:gd name="T23" fmla="*/ 153 h 310"/>
                <a:gd name="T24" fmla="*/ 81 w 182"/>
                <a:gd name="T25" fmla="*/ 155 h 310"/>
                <a:gd name="T26" fmla="*/ 89 w 182"/>
                <a:gd name="T27" fmla="*/ 153 h 310"/>
                <a:gd name="T28" fmla="*/ 92 w 182"/>
                <a:gd name="T29" fmla="*/ 144 h 310"/>
                <a:gd name="T30" fmla="*/ 92 w 182"/>
                <a:gd name="T31" fmla="*/ 133 h 310"/>
                <a:gd name="T32" fmla="*/ 89 w 182"/>
                <a:gd name="T33" fmla="*/ 122 h 310"/>
                <a:gd name="T34" fmla="*/ 86 w 182"/>
                <a:gd name="T35" fmla="*/ 110 h 310"/>
                <a:gd name="T36" fmla="*/ 86 w 182"/>
                <a:gd name="T37" fmla="*/ 102 h 310"/>
                <a:gd name="T38" fmla="*/ 81 w 182"/>
                <a:gd name="T39" fmla="*/ 91 h 310"/>
                <a:gd name="T40" fmla="*/ 78 w 182"/>
                <a:gd name="T41" fmla="*/ 83 h 310"/>
                <a:gd name="T42" fmla="*/ 76 w 182"/>
                <a:gd name="T43" fmla="*/ 72 h 310"/>
                <a:gd name="T44" fmla="*/ 73 w 182"/>
                <a:gd name="T45" fmla="*/ 64 h 310"/>
                <a:gd name="T46" fmla="*/ 64 w 182"/>
                <a:gd name="T47" fmla="*/ 55 h 310"/>
                <a:gd name="T48" fmla="*/ 59 w 182"/>
                <a:gd name="T49" fmla="*/ 47 h 310"/>
                <a:gd name="T50" fmla="*/ 53 w 182"/>
                <a:gd name="T51" fmla="*/ 38 h 310"/>
                <a:gd name="T52" fmla="*/ 47 w 182"/>
                <a:gd name="T53" fmla="*/ 30 h 310"/>
                <a:gd name="T54" fmla="*/ 34 w 182"/>
                <a:gd name="T55" fmla="*/ 17 h 310"/>
                <a:gd name="T56" fmla="*/ 16 w 182"/>
                <a:gd name="T57" fmla="*/ 3 h 310"/>
                <a:gd name="T58" fmla="*/ 9 w 182"/>
                <a:gd name="T59" fmla="*/ 0 h 310"/>
                <a:gd name="T60" fmla="*/ 3 w 182"/>
                <a:gd name="T61" fmla="*/ 5 h 310"/>
                <a:gd name="T62" fmla="*/ 0 w 182"/>
                <a:gd name="T63" fmla="*/ 13 h 310"/>
                <a:gd name="T64" fmla="*/ 6 w 182"/>
                <a:gd name="T65" fmla="*/ 22 h 310"/>
                <a:gd name="T66" fmla="*/ 6 w 182"/>
                <a:gd name="T67" fmla="*/ 22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"/>
                <a:gd name="T103" fmla="*/ 0 h 310"/>
                <a:gd name="T104" fmla="*/ 182 w 182"/>
                <a:gd name="T105" fmla="*/ 310 h 3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" h="310">
                  <a:moveTo>
                    <a:pt x="11" y="44"/>
                  </a:moveTo>
                  <a:lnTo>
                    <a:pt x="38" y="67"/>
                  </a:lnTo>
                  <a:lnTo>
                    <a:pt x="61" y="94"/>
                  </a:lnTo>
                  <a:lnTo>
                    <a:pt x="78" y="122"/>
                  </a:lnTo>
                  <a:lnTo>
                    <a:pt x="99" y="149"/>
                  </a:lnTo>
                  <a:lnTo>
                    <a:pt x="116" y="183"/>
                  </a:lnTo>
                  <a:lnTo>
                    <a:pt x="127" y="215"/>
                  </a:lnTo>
                  <a:lnTo>
                    <a:pt x="127" y="232"/>
                  </a:lnTo>
                  <a:lnTo>
                    <a:pt x="133" y="253"/>
                  </a:lnTo>
                  <a:lnTo>
                    <a:pt x="133" y="270"/>
                  </a:lnTo>
                  <a:lnTo>
                    <a:pt x="133" y="287"/>
                  </a:lnTo>
                  <a:lnTo>
                    <a:pt x="144" y="305"/>
                  </a:lnTo>
                  <a:lnTo>
                    <a:pt x="160" y="310"/>
                  </a:lnTo>
                  <a:lnTo>
                    <a:pt x="177" y="305"/>
                  </a:lnTo>
                  <a:lnTo>
                    <a:pt x="182" y="287"/>
                  </a:lnTo>
                  <a:lnTo>
                    <a:pt x="182" y="265"/>
                  </a:lnTo>
                  <a:lnTo>
                    <a:pt x="177" y="244"/>
                  </a:lnTo>
                  <a:lnTo>
                    <a:pt x="171" y="221"/>
                  </a:lnTo>
                  <a:lnTo>
                    <a:pt x="171" y="204"/>
                  </a:lnTo>
                  <a:lnTo>
                    <a:pt x="160" y="183"/>
                  </a:lnTo>
                  <a:lnTo>
                    <a:pt x="154" y="166"/>
                  </a:lnTo>
                  <a:lnTo>
                    <a:pt x="150" y="143"/>
                  </a:lnTo>
                  <a:lnTo>
                    <a:pt x="144" y="128"/>
                  </a:lnTo>
                  <a:lnTo>
                    <a:pt x="127" y="111"/>
                  </a:lnTo>
                  <a:lnTo>
                    <a:pt x="116" y="94"/>
                  </a:lnTo>
                  <a:lnTo>
                    <a:pt x="105" y="76"/>
                  </a:lnTo>
                  <a:lnTo>
                    <a:pt x="93" y="61"/>
                  </a:lnTo>
                  <a:lnTo>
                    <a:pt x="67" y="33"/>
                  </a:lnTo>
                  <a:lnTo>
                    <a:pt x="32" y="6"/>
                  </a:lnTo>
                  <a:lnTo>
                    <a:pt x="17" y="0"/>
                  </a:lnTo>
                  <a:lnTo>
                    <a:pt x="6" y="10"/>
                  </a:lnTo>
                  <a:lnTo>
                    <a:pt x="0" y="27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59"/>
            <p:cNvSpPr>
              <a:spLocks/>
            </p:cNvSpPr>
            <p:nvPr/>
          </p:nvSpPr>
          <p:spPr bwMode="auto">
            <a:xfrm>
              <a:off x="4600" y="2170"/>
              <a:ext cx="144" cy="44"/>
            </a:xfrm>
            <a:custGeom>
              <a:avLst/>
              <a:gdLst>
                <a:gd name="T0" fmla="*/ 6 w 287"/>
                <a:gd name="T1" fmla="*/ 25 h 87"/>
                <a:gd name="T2" fmla="*/ 19 w 287"/>
                <a:gd name="T3" fmla="*/ 31 h 87"/>
                <a:gd name="T4" fmla="*/ 39 w 287"/>
                <a:gd name="T5" fmla="*/ 36 h 87"/>
                <a:gd name="T6" fmla="*/ 53 w 287"/>
                <a:gd name="T7" fmla="*/ 42 h 87"/>
                <a:gd name="T8" fmla="*/ 70 w 287"/>
                <a:gd name="T9" fmla="*/ 44 h 87"/>
                <a:gd name="T10" fmla="*/ 77 w 287"/>
                <a:gd name="T11" fmla="*/ 42 h 87"/>
                <a:gd name="T12" fmla="*/ 86 w 287"/>
                <a:gd name="T13" fmla="*/ 42 h 87"/>
                <a:gd name="T14" fmla="*/ 94 w 287"/>
                <a:gd name="T15" fmla="*/ 42 h 87"/>
                <a:gd name="T16" fmla="*/ 103 w 287"/>
                <a:gd name="T17" fmla="*/ 42 h 87"/>
                <a:gd name="T18" fmla="*/ 111 w 287"/>
                <a:gd name="T19" fmla="*/ 39 h 87"/>
                <a:gd name="T20" fmla="*/ 119 w 287"/>
                <a:gd name="T21" fmla="*/ 36 h 87"/>
                <a:gd name="T22" fmla="*/ 128 w 287"/>
                <a:gd name="T23" fmla="*/ 34 h 87"/>
                <a:gd name="T24" fmla="*/ 138 w 287"/>
                <a:gd name="T25" fmla="*/ 34 h 87"/>
                <a:gd name="T26" fmla="*/ 141 w 287"/>
                <a:gd name="T27" fmla="*/ 25 h 87"/>
                <a:gd name="T28" fmla="*/ 144 w 287"/>
                <a:gd name="T29" fmla="*/ 16 h 87"/>
                <a:gd name="T30" fmla="*/ 141 w 287"/>
                <a:gd name="T31" fmla="*/ 9 h 87"/>
                <a:gd name="T32" fmla="*/ 133 w 287"/>
                <a:gd name="T33" fmla="*/ 12 h 87"/>
                <a:gd name="T34" fmla="*/ 116 w 287"/>
                <a:gd name="T35" fmla="*/ 14 h 87"/>
                <a:gd name="T36" fmla="*/ 103 w 287"/>
                <a:gd name="T37" fmla="*/ 19 h 87"/>
                <a:gd name="T38" fmla="*/ 86 w 287"/>
                <a:gd name="T39" fmla="*/ 19 h 87"/>
                <a:gd name="T40" fmla="*/ 73 w 287"/>
                <a:gd name="T41" fmla="*/ 19 h 87"/>
                <a:gd name="T42" fmla="*/ 58 w 287"/>
                <a:gd name="T43" fmla="*/ 19 h 87"/>
                <a:gd name="T44" fmla="*/ 45 w 287"/>
                <a:gd name="T45" fmla="*/ 14 h 87"/>
                <a:gd name="T46" fmla="*/ 31 w 287"/>
                <a:gd name="T47" fmla="*/ 9 h 87"/>
                <a:gd name="T48" fmla="*/ 19 w 287"/>
                <a:gd name="T49" fmla="*/ 6 h 87"/>
                <a:gd name="T50" fmla="*/ 9 w 287"/>
                <a:gd name="T51" fmla="*/ 0 h 87"/>
                <a:gd name="T52" fmla="*/ 3 w 287"/>
                <a:gd name="T53" fmla="*/ 9 h 87"/>
                <a:gd name="T54" fmla="*/ 0 w 287"/>
                <a:gd name="T55" fmla="*/ 14 h 87"/>
                <a:gd name="T56" fmla="*/ 6 w 287"/>
                <a:gd name="T57" fmla="*/ 25 h 87"/>
                <a:gd name="T58" fmla="*/ 6 w 287"/>
                <a:gd name="T59" fmla="*/ 25 h 8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7"/>
                <a:gd name="T91" fmla="*/ 0 h 87"/>
                <a:gd name="T92" fmla="*/ 287 w 287"/>
                <a:gd name="T93" fmla="*/ 87 h 8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7" h="87">
                  <a:moveTo>
                    <a:pt x="11" y="49"/>
                  </a:moveTo>
                  <a:lnTo>
                    <a:pt x="38" y="61"/>
                  </a:lnTo>
                  <a:lnTo>
                    <a:pt x="78" y="72"/>
                  </a:lnTo>
                  <a:lnTo>
                    <a:pt x="105" y="84"/>
                  </a:lnTo>
                  <a:lnTo>
                    <a:pt x="139" y="87"/>
                  </a:lnTo>
                  <a:lnTo>
                    <a:pt x="154" y="84"/>
                  </a:lnTo>
                  <a:lnTo>
                    <a:pt x="171" y="84"/>
                  </a:lnTo>
                  <a:lnTo>
                    <a:pt x="188" y="84"/>
                  </a:lnTo>
                  <a:lnTo>
                    <a:pt x="205" y="84"/>
                  </a:lnTo>
                  <a:lnTo>
                    <a:pt x="221" y="78"/>
                  </a:lnTo>
                  <a:lnTo>
                    <a:pt x="238" y="72"/>
                  </a:lnTo>
                  <a:lnTo>
                    <a:pt x="255" y="67"/>
                  </a:lnTo>
                  <a:lnTo>
                    <a:pt x="276" y="67"/>
                  </a:lnTo>
                  <a:lnTo>
                    <a:pt x="281" y="49"/>
                  </a:lnTo>
                  <a:lnTo>
                    <a:pt x="287" y="32"/>
                  </a:lnTo>
                  <a:lnTo>
                    <a:pt x="281" y="17"/>
                  </a:lnTo>
                  <a:lnTo>
                    <a:pt x="266" y="23"/>
                  </a:lnTo>
                  <a:lnTo>
                    <a:pt x="232" y="27"/>
                  </a:lnTo>
                  <a:lnTo>
                    <a:pt x="205" y="38"/>
                  </a:lnTo>
                  <a:lnTo>
                    <a:pt x="171" y="38"/>
                  </a:lnTo>
                  <a:lnTo>
                    <a:pt x="145" y="38"/>
                  </a:lnTo>
                  <a:lnTo>
                    <a:pt x="116" y="38"/>
                  </a:lnTo>
                  <a:lnTo>
                    <a:pt x="89" y="27"/>
                  </a:lnTo>
                  <a:lnTo>
                    <a:pt x="61" y="17"/>
                  </a:lnTo>
                  <a:lnTo>
                    <a:pt x="38" y="11"/>
                  </a:lnTo>
                  <a:lnTo>
                    <a:pt x="17" y="0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0" name="Picture 4" descr="MC9004361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286000"/>
            <a:ext cx="31432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2703680030042644830AGSPSJ_f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6" descr="halloween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1" descr="MP9004227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533400"/>
            <a:ext cx="5035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История Хэллоуи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3733800"/>
            <a:ext cx="3036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4343400"/>
            <a:ext cx="35496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-34925"/>
            <a:ext cx="71628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2928958" cy="6286544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БСХТ\Мои документы\Мои рисунки\Тыква\0_650f7_e63d8a97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0"/>
            <a:ext cx="2857488" cy="177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БСХТ\Мои документы\Мои рисунки\Тыква\266307-1152x8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5143512"/>
            <a:ext cx="285752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Мои документы\Мои рисунки\Тыква\tykv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785926"/>
            <a:ext cx="2857520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БСХТ\Мои документы\Мои рисунки\Тыква\tykva-16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0"/>
            <a:ext cx="29289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СХТ\Мои документы\Мои рисунки\Тыква\84127109_garbuz_tykv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429000"/>
            <a:ext cx="29289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СХТ\Мои документы\Мои рисунки\Тыква\c80ce780f836e8090f59f2a77f42cb6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74" y="5143512"/>
            <a:ext cx="292892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Мои документы\Мои рисунки\Тыква\%D1%82%D1%8B%D0%BA%D0%B2%D0%B0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%D0%A2%D1%8B%D0%BA%D0%B2%D0%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0_8d2fc_6b557a57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5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43779_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5429156_ae10ac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46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91-09-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11_Pumpki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14546" y="3429000"/>
            <a:ext cx="23574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1328513605-bidoxaotoi-bep-eva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1785926"/>
            <a:ext cx="238125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1337330632_tykva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3429000"/>
            <a:ext cx="23812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2973515324_01f09da539_z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БСХТ\Мои документы\Мои рисунки\Тыква\tykva3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29455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Documents and Settings\БСХТ\Мои документы\Мои рисунки\Тыква\untitled.bmp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3429001"/>
            <a:ext cx="221454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БСХТ\Мои документы\Мои рисунки\Тыква\x_3820cea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72000" y="5072074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Documents and Settings\БСХТ\Мои документы\Мои рисунки\Тыква\310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408" name="Номер слайда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3D340A-195B-422D-96CD-C18945A97FC3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СХТ\Мои документы\Мои рисунки\Тыква\66379079_tykv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42900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БСХТ\Мои документы\Мои рисунки\Тыква\5263952_86542_7416666_pleins_de_citrouill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0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Мои документы\Мои рисунки\Тыква\1315490732_248195835_3----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228598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БСХТ\Мои документы\Мои рисунки\Тыква\1318255732_262330350_1----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29001"/>
            <a:ext cx="22859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БСХТ\Мои документы\Мои рисунки\Тыква\chto-mozhno-prigotovit-s-tykv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1714488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БСХТ\Мои документы\Мои рисунки\Тыква\EstonianChristmasPumpkinNAMINAM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БСХТ\Мои документы\Мои рисунки\Тыква\78549208_tuykv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1571612"/>
            <a:ext cx="242886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БСХТ\Мои документы\Мои рисунки\Тыква\tikva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143512"/>
            <a:ext cx="457200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БСХТ\Мои документы\Мои рисунки\Тыква\1315384819801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342900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БСХТ\Мои документы\Мои рисунки\Тыква\end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0" y="5143513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БСХТ\Мои документы\Мои рисунки\Тыква\50686419_1257244396_800pxPumpkin_stem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15141" y="0"/>
            <a:ext cx="242886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29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FE336-91D5-48DC-B309-04C4E402A7DA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БСХТ\Мои документы\Мои рисунки\Тыква\pumpk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0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БСХТ\Мои документы\Мои рисунки\Тыква\0_3da0f_4323cfa7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5" y="1714488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Мои документы\Мои рисунки\Тыква\19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22859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199fd35cf2d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14488"/>
            <a:ext cx="2285984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5cb2794eca08cef7999d0c5ac38b229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76773766_76760126_povidloizyablok_090330195728_091209043013_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1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5143513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1256117367_tykva-obsh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3429000"/>
            <a:ext cx="2143140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dovleci_1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15140" y="1714488"/>
            <a:ext cx="242886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20150700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15140" y="0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%D0%9A%D0%B0%D1%84%D0%B5%20%D0%91%D0%BE%D0%BB%D0%BE%D0%BD%D1%8C%D0%B5%D0%B7%D0%B5%20%D0%9C%D0%BE%D1%81%D0%BA%D0%B2%D0%B0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15140" y="5143512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20111019181719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7200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4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BC674-F5BE-4927-8E13-8BB67BB431A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Мои документы\Мои рисунки\Тыква\tikv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%D0%A2%D1%8B%D0%BA%D0%B2%D0%B5%D0%BD%D0%BD%D1%8B%D0%B5-%D1%81%D0%B5%D0%BC%D0%B5%D1%87%D0%BA%D0%B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57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1785926"/>
            <a:ext cx="23574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0_4e6ef_a21dbe9d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785926"/>
            <a:ext cx="2357454" cy="175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410424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20110916-tikva_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3500438"/>
            <a:ext cx="235745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0_5880a_1ed081ea_XL 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29455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0_36e0_ff1cb3a5_XL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untitled 2.bmp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221454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pumpkins4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5000637"/>
            <a:ext cx="221454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БСХТ\Мои документы\Мои рисунки\Тыква\PumpkinPatch15LR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14546" y="5000637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БСХТ\Мои документы\Мои рисунки\Тыква\x_cc903cde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29455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78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1A514-D882-4A11-BB25-4CBF39849413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БСХТ\Мои документы\Мои рисунки\Тыква\13201_13203119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714488"/>
            <a:ext cx="25002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БСХТ\Мои документы\Мои рисунки\Тыква\0_478a4_7c6489f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0"/>
            <a:ext cx="221457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БСХТ\Мои документы\Мои рисунки\Тыква\0_172cc3_ff642b84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171448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БСХТ\Мои документы\Мои рисунки\Тыква\83979751_tuykva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14488"/>
            <a:ext cx="236217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БСХТ\Мои документы\Мои рисунки\Тыква\0_7817a_758686c1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143512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БСХТ\Мои документы\Мои рисунки\Тыква\200810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БСХТ\Мои документы\Мои рисунки\Тыква\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57422" y="3429000"/>
            <a:ext cx="221457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БСХТ\Мои документы\Мои рисунки\Тыква\33075476_1222933837_post42782119010376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0"/>
            <a:ext cx="207170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БСХТ\Мои документы\Мои рисунки\Тыква\1289129775_kuski_tikvi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5143488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Documents and Settings\БСХТ\Мои документы\Мои рисунки\Тыква\1287522703_oil-0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43702" y="0"/>
            <a:ext cx="250029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Documents and Settings\БСХТ\Мои документы\Мои рисунки\Тыква\Citrouill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357422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Documents and Settings\БСХТ\Мои документы\Мои рисунки\Тыква\56409223_1268503288_07007l86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72000" y="3429000"/>
            <a:ext cx="207170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C:\Documents and Settings\БСХТ\Мои документы\Мои рисунки\Тыква\pumpkin-14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43702" y="5143512"/>
            <a:ext cx="250029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503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0B751D-20FB-4695-8CEF-A7B98F4DEBB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СХТ\Мои документы\Мои рисунки\Тыква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Мои документы\Мои рисунки\Тыква\zupazdyni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БСХТ\Мои документы\Мои рисунки\Тыква\0_b17_87b13c56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4348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Мои документы\Мои рисунки\Тыква\63298734_dynia_5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1785926"/>
            <a:ext cx="22145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БСХТ\Мои документы\Мои рисунки\Тыква\pumpkin-soup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БСХТ\Мои документы\Мои рисунки\Тыква\x_12597923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0"/>
            <a:ext cx="2214577" cy="17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БСХТ\Мои документы\Мои рисунки\Тыква\pumpkin-dip-40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1714488"/>
            <a:ext cx="235742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БСХТ\Мои документы\Мои рисунки\Тыква\i-pumpkin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342900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БСХТ\Мои документы\Мои рисунки\Тыква\semia4ki_tikvenni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БСХТ\Мои документы\Мои рисунки\Тыква\e79d54006794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86578" y="5143513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Documents and Settings\БСХТ\Мои документы\Мои рисунки\Тыква\4_3_original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28860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C:\Documents and Settings\БСХТ\Мои документы\Мои рисунки\Тыква\81484726_3626684_41904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43438" y="5143513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26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4A9434-7F01-440A-A824-BD09F9E9B6F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СХТ\Мои документы\Мои рисунки\Тыква\75c843a6db2825f1866f4d2ebc01e2e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42900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СХТ\Мои документы\Мои рисунки\Тыква\32621245_squas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СХТ\Мои документы\Мои рисунки\Тыква\pumpkin-20061009-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БСХТ\Мои документы\Мои рисунки\Тыква\IMG_05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143512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Мои документы\Мои рисунки\Тыква\untitled 1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0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md_avata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714488"/>
            <a:ext cx="21431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66268214_1289070683_053516dd14c3b82eb1fb69639fb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171448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pumpkin-2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0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posterlux-eda-0001175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3429000"/>
            <a:ext cx="21431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untitled.bmp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1785926"/>
            <a:ext cx="242886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x_459b7f43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x_fc7a525b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42886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50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85EF9-B662-4399-91EA-C8C3392EFF98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/>
              <a:t>Хэллоуин в Америке - история праздника</a:t>
            </a:r>
            <a:endParaRPr lang="ru-RU" sz="5400" smtClean="0"/>
          </a:p>
        </p:txBody>
      </p:sp>
      <p:sp>
        <p:nvSpPr>
          <p:cNvPr id="512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"HELLOWEEN"</a:t>
            </a:r>
            <a:endParaRPr lang="ru-RU" sz="28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4" name="Picture 8" descr="candy1-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4191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5284337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5795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68313" y="2133600"/>
            <a:ext cx="5038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2.</a:t>
            </a: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i="1">
                <a:solidFill>
                  <a:srgbClr val="FFFF00"/>
                </a:solidFill>
                <a:latin typeface="Bookman Old Style" pitchFamily="18" charset="0"/>
              </a:rPr>
              <a:t>Десертной ложкой вычистите семечки и волокна, затем </a:t>
            </a:r>
          </a:p>
          <a:p>
            <a:pPr algn="ctr">
              <a:defRPr/>
            </a:pPr>
            <a:r>
              <a:rPr lang="ru-RU" sz="2000" b="1" i="1">
                <a:solidFill>
                  <a:srgbClr val="FFFF00"/>
                </a:solidFill>
                <a:latin typeface="Bookman Old Style" pitchFamily="18" charset="0"/>
              </a:rPr>
              <a:t>крепкой ложкой выскребите </a:t>
            </a:r>
          </a:p>
          <a:p>
            <a:pPr algn="ctr">
              <a:defRPr/>
            </a:pPr>
            <a:r>
              <a:rPr lang="ru-RU" sz="2000" b="1" i="1">
                <a:solidFill>
                  <a:srgbClr val="FFFF00"/>
                </a:solidFill>
                <a:latin typeface="Bookman Old Style" pitchFamily="18" charset="0"/>
              </a:rPr>
              <a:t>немного мякоти.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3850" y="3429000"/>
            <a:ext cx="54721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Фломастером нарисуйте</a:t>
            </a: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на тыкве черты лица,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которые потом будете вырезать. Маленьким ножом вырежьте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на тыкве глаза, нос и рот.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Внутрь поставьте маленькую свечку и накройте сверху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66"/>
                </a:solidFill>
                <a:latin typeface="Bookman Old Style" pitchFamily="18" charset="0"/>
              </a:rPr>
              <a:t>отрезанной крышкой. </a:t>
            </a:r>
            <a:endParaRPr lang="en-US" sz="2000" b="1" i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00113" y="260350"/>
            <a:ext cx="4535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Приготовление 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«Светильника Джека»: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84213" y="1196975"/>
            <a:ext cx="4679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1.</a:t>
            </a:r>
            <a:r>
              <a:rPr lang="ru-RU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i="1">
                <a:latin typeface="Bookman Old Style" pitchFamily="18" charset="0"/>
              </a:rPr>
              <a:t>Возьмите большую тыкву и большим острым ножом 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</a:rPr>
              <a:t>          срежьте крышку.</a:t>
            </a:r>
          </a:p>
        </p:txBody>
      </p:sp>
      <p:pic>
        <p:nvPicPr>
          <p:cNvPr id="7175" name="Picture 7" descr="http://cool-halloween.narod.ru/pumpkin/02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6227763" y="2276475"/>
            <a:ext cx="25193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cool-halloween.narod.ru/pumpkin/01.g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227763" y="115888"/>
            <a:ext cx="251936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cool-halloween.narod.ru/pumpkin/03.gif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6227763" y="4581525"/>
            <a:ext cx="25193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 Box 15"/>
          <p:cNvSpPr txBox="1">
            <a:spLocks noChangeArrowheads="1"/>
          </p:cNvSpPr>
          <p:nvPr/>
        </p:nvSpPr>
        <p:spPr bwMode="auto">
          <a:xfrm>
            <a:off x="987425" y="60833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9750" y="2420938"/>
            <a:ext cx="50403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FF66"/>
                </a:solidFill>
                <a:latin typeface="Bookman Old Style" pitchFamily="18" charset="0"/>
              </a:rPr>
              <a:t>Тыква символизирует одновременно окончание сбора урожая, злобного духа и огонь, отпугивающий его. </a:t>
            </a:r>
            <a:endParaRPr lang="en-US" sz="2000" b="1" i="1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2000" b="1" i="1">
                <a:solidFill>
                  <a:srgbClr val="FFFF66"/>
                </a:solidFill>
                <a:latin typeface="Bookman Old Style" pitchFamily="18" charset="0"/>
              </a:rPr>
              <a:t>Так странно концентрируются </a:t>
            </a:r>
            <a:endParaRPr lang="en-US" sz="2000" b="1" i="1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2000" b="1" i="1">
                <a:solidFill>
                  <a:srgbClr val="FFFF66"/>
                </a:solidFill>
                <a:latin typeface="Bookman Old Style" pitchFamily="18" charset="0"/>
              </a:rPr>
              <a:t>древние поверья в одном предмете.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3" presetClass="emph" presetSubtype="10" accel="50000" decel="50000" autoRev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" dur="2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6" presetClass="emph" presetSubtype="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900"/>
                            </p:stCondLst>
                            <p:childTnLst>
                              <p:par>
                                <p:cTn id="56" presetID="6" presetClass="emph" presetSubtype="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1.85185E-6 L -0.4842 0.000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400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300"/>
                            </p:stCondLst>
                            <p:childTnLst>
                              <p:par>
                                <p:cTn id="98" presetID="6" presetClass="emph" presetSubtype="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4.44444E-6 L -0.46042 -0.16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8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8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3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2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20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20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800"/>
                            </p:stCondLst>
                            <p:childTnLst>
                              <p:par>
                                <p:cTn id="155" presetID="18" presetClass="exit" presetSubtype="12" fill="hold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56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0" y="0"/>
            <a:ext cx="325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wal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11552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09600" y="29718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 первый Хэллоуин</a:t>
            </a:r>
            <a:r>
              <a:rPr lang="en-US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2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2012 год</a:t>
            </a:r>
            <a:endParaRPr lang="ru-RU" sz="2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Чиндат\САЙТ\фото на сайт\альбом на сайт\Хеллоуин\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01924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Чиндат\САЙТ\фото на сайт\альбом на сайт\Хеллоуин\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616523" cy="6858000"/>
          </a:xfrm>
          <a:prstGeom prst="rect">
            <a:avLst/>
          </a:prstGeom>
          <a:noFill/>
        </p:spPr>
      </p:pic>
      <p:pic>
        <p:nvPicPr>
          <p:cNvPr id="3075" name="Picture 3" descr="D:\Чиндат\САЙТ\фото на сайт\альбом на сайт\Хеллоуин\IMAG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73663"/>
          </a:xfrm>
          <a:prstGeom prst="rect">
            <a:avLst/>
          </a:prstGeom>
          <a:noFill/>
        </p:spPr>
      </p:pic>
      <p:pic>
        <p:nvPicPr>
          <p:cNvPr id="3076" name="Picture 4" descr="D:\Чиндат\САЙТ\фото на сайт\альбом на сайт\Хеллоуин\IMAG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6241">
            <a:off x="2362200" y="3505200"/>
            <a:ext cx="4038600" cy="24176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Чиндат\САЙТ\фото на сайт\альбом на сайт\Хеллоуин\IMAG0617.jpg"/>
          <p:cNvPicPr>
            <a:picLocks noChangeAspect="1" noChangeArrowheads="1"/>
          </p:cNvPicPr>
          <p:nvPr/>
        </p:nvPicPr>
        <p:blipFill>
          <a:blip r:embed="rId2" cstate="print"/>
          <a:srcRect r="9375"/>
          <a:stretch>
            <a:fillRect/>
          </a:stretch>
        </p:blipFill>
        <p:spPr bwMode="auto">
          <a:xfrm>
            <a:off x="-1" y="0"/>
            <a:ext cx="1038209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Чиндат\САЙТ\фото на сайт\альбом на сайт\Хеллоуин\IMAG0632.jpg"/>
          <p:cNvPicPr>
            <a:picLocks noChangeAspect="1" noChangeArrowheads="1"/>
          </p:cNvPicPr>
          <p:nvPr/>
        </p:nvPicPr>
        <p:blipFill>
          <a:blip r:embed="rId2" cstate="print"/>
          <a:srcRect l="6522" t="13014" r="13043"/>
          <a:stretch>
            <a:fillRect/>
          </a:stretch>
        </p:blipFill>
        <p:spPr bwMode="auto">
          <a:xfrm rot="20967727">
            <a:off x="368661" y="290354"/>
            <a:ext cx="3810000" cy="6882896"/>
          </a:xfrm>
          <a:prstGeom prst="rect">
            <a:avLst/>
          </a:prstGeom>
          <a:noFill/>
        </p:spPr>
      </p:pic>
      <p:pic>
        <p:nvPicPr>
          <p:cNvPr id="5123" name="Picture 3" descr="D:\Чиндат\САЙТ\фото на сайт\альбом на сайт\Хеллоуин\IMAG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513" y="0"/>
            <a:ext cx="53634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Чиндат\САЙТ\фото на сайт\альбом на сайт\Хеллоуин\IMAG0635.jpg"/>
          <p:cNvPicPr>
            <a:picLocks noChangeAspect="1" noChangeArrowheads="1"/>
          </p:cNvPicPr>
          <p:nvPr/>
        </p:nvPicPr>
        <p:blipFill>
          <a:blip r:embed="rId2" cstate="print"/>
          <a:srcRect t="18182"/>
          <a:stretch>
            <a:fillRect/>
          </a:stretch>
        </p:blipFill>
        <p:spPr bwMode="auto">
          <a:xfrm>
            <a:off x="0" y="0"/>
            <a:ext cx="5029200" cy="6873664"/>
          </a:xfrm>
          <a:prstGeom prst="rect">
            <a:avLst/>
          </a:prstGeom>
          <a:noFill/>
        </p:spPr>
      </p:pic>
      <p:pic>
        <p:nvPicPr>
          <p:cNvPr id="6147" name="Picture 3" descr="D:\Чиндат\САЙТ\фото на сайт\альбом на сайт\Хеллоуин\IMAG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4119">
            <a:off x="4872625" y="129353"/>
            <a:ext cx="4114800" cy="68736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Чиндат\САЙТ\фото на сайт\альбом на сайт\Хеллоуин\IMAG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x_d06c9ae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84663" y="404813"/>
            <a:ext cx="439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 ХIХ веке волны </a:t>
            </a:r>
          </a:p>
          <a:p>
            <a:pPr algn="ctr">
              <a:defRPr/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ирландской эмиграции принесли праздник в США, где он отмечается с 1846 года.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11638" y="3573463"/>
            <a:ext cx="44148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 Российской Федерации единственным субъектом, который неофициально принял этот праздник как государственный, является </a:t>
            </a:r>
          </a:p>
          <a:p>
            <a:pPr algn="ctr">
              <a:defRPr/>
            </a:pPr>
            <a:r>
              <a:rPr lang="ru-RU" sz="2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Республика Саха.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Чиндат\САЙТ\фото на сайт\альбом на сайт\Хеллоуин\IMAG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553200" cy="6826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Чиндат\САЙТ\фото на сайт\альбом на сайт\Хеллоуин\IMAG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795533" cy="6915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Чиндат\фото\2012\Хеллоуин\IMAG0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22" y="0"/>
            <a:ext cx="41054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Чиндат\фото\2012\Хеллоуин\IMAG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5519">
            <a:off x="381000" y="304800"/>
            <a:ext cx="3603650" cy="6019800"/>
          </a:xfrm>
          <a:prstGeom prst="rect">
            <a:avLst/>
          </a:prstGeom>
          <a:noFill/>
        </p:spPr>
      </p:pic>
      <p:pic>
        <p:nvPicPr>
          <p:cNvPr id="11267" name="Picture 3" descr="D:\Чиндат\фото\2012\Хеллоуин\IMAG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729" y="0"/>
            <a:ext cx="4242271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Чиндат\фото\2012\Хеллоуин\IMAG0653.jpg"/>
          <p:cNvPicPr>
            <a:picLocks noChangeAspect="1" noChangeArrowheads="1"/>
          </p:cNvPicPr>
          <p:nvPr/>
        </p:nvPicPr>
        <p:blipFill>
          <a:blip r:embed="rId2" cstate="print"/>
          <a:srcRect l="19653" t="18824"/>
          <a:stretch>
            <a:fillRect/>
          </a:stretch>
        </p:blipFill>
        <p:spPr bwMode="auto">
          <a:xfrm rot="21374031">
            <a:off x="525644" y="126048"/>
            <a:ext cx="4063493" cy="6858000"/>
          </a:xfrm>
          <a:prstGeom prst="rect">
            <a:avLst/>
          </a:prstGeom>
          <a:noFill/>
        </p:spPr>
      </p:pic>
      <p:pic>
        <p:nvPicPr>
          <p:cNvPr id="12292" name="Picture 4" descr="D:\Чиндат\фото\2012\Хеллоуин\IMAG0677.jpg"/>
          <p:cNvPicPr>
            <a:picLocks noChangeAspect="1" noChangeArrowheads="1"/>
          </p:cNvPicPr>
          <p:nvPr/>
        </p:nvPicPr>
        <p:blipFill>
          <a:blip r:embed="rId3" cstate="print"/>
          <a:srcRect l="35938" t="21289" r="42187" b="13458"/>
          <a:stretch>
            <a:fillRect/>
          </a:stretch>
        </p:blipFill>
        <p:spPr bwMode="auto">
          <a:xfrm>
            <a:off x="4882896" y="0"/>
            <a:ext cx="4261104" cy="76091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Чиндат\фото\2012\Хеллоуин\IMAG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258866" cy="71143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Чиндат\фото\2012\Хеллоуин\IMAG0702.jpg"/>
          <p:cNvPicPr>
            <a:picLocks noChangeAspect="1" noChangeArrowheads="1"/>
          </p:cNvPicPr>
          <p:nvPr/>
        </p:nvPicPr>
        <p:blipFill>
          <a:blip r:embed="rId2" cstate="print"/>
          <a:srcRect l="7031" r="4688"/>
          <a:stretch>
            <a:fillRect/>
          </a:stretch>
        </p:blipFill>
        <p:spPr bwMode="auto">
          <a:xfrm>
            <a:off x="-304800" y="0"/>
            <a:ext cx="10113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_caec941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140200" y="549275"/>
            <a:ext cx="40528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entury Schoolbook" pitchFamily="18" charset="0"/>
              </a:rPr>
              <a:t>По всей Европе эта ночь отмечала переход к зиме. </a:t>
            </a:r>
          </a:p>
          <a:p>
            <a:pPr algn="ctr"/>
            <a:r>
              <a:rPr lang="ru-RU" sz="2000" b="1" i="1">
                <a:solidFill>
                  <a:srgbClr val="FFFFFF"/>
                </a:solidFill>
                <a:latin typeface="Century Schoolbook" pitchFamily="18" charset="0"/>
              </a:rPr>
              <a:t>Считалось, что в это время души умерших посещают свои прежние дома, чтобы </a:t>
            </a:r>
          </a:p>
          <a:p>
            <a:pPr algn="ctr"/>
            <a:r>
              <a:rPr lang="ru-RU" sz="2000" b="1" i="1">
                <a:solidFill>
                  <a:srgbClr val="FFFFFF"/>
                </a:solidFill>
                <a:latin typeface="Century Schoolbook" pitchFamily="18" charset="0"/>
              </a:rPr>
              <a:t>погреться у огня.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00113" y="4365625"/>
            <a:ext cx="4562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entury Schoolbook" pitchFamily="18" charset="0"/>
              </a:rPr>
              <a:t>Они бродят кругом, собирая пожертвования пищи и питья у остальных членов семьи. </a:t>
            </a:r>
          </a:p>
          <a:p>
            <a:pPr algn="ctr"/>
            <a:r>
              <a:rPr lang="ru-RU" sz="2000" b="1" i="1">
                <a:solidFill>
                  <a:srgbClr val="FFFFFF"/>
                </a:solidFill>
                <a:latin typeface="Century Schoolbook" pitchFamily="18" charset="0"/>
              </a:rPr>
              <a:t>Души умерших могли принимать разные обличья - злые вселялись в животных. 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_a8739fd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4213" y="469900"/>
            <a:ext cx="3451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latin typeface="Book Antiqua" pitchFamily="18" charset="0"/>
              </a:rPr>
              <a:t>Одним из </a:t>
            </a:r>
          </a:p>
          <a:p>
            <a:pPr algn="ctr"/>
            <a:r>
              <a:rPr lang="ru-RU" sz="2400" b="1" i="1">
                <a:latin typeface="Book Antiqua" pitchFamily="18" charset="0"/>
              </a:rPr>
              <a:t>основных атрибутов праздника является </a:t>
            </a:r>
          </a:p>
          <a:p>
            <a:pPr algn="ctr"/>
            <a:r>
              <a:rPr lang="ru-RU" sz="2400" b="1" i="1">
                <a:latin typeface="Book Antiqua" pitchFamily="18" charset="0"/>
              </a:rPr>
              <a:t>«светильник Джека» (англ. jack-o’-lantern)</a:t>
            </a: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в виде головы из вырезанной тыквы с зажжённой свечой или электрической подсветкой внутри.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153273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5288" y="252413"/>
            <a:ext cx="45307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Появление этого символа чаще всего связывают с ирландской легендой о человеке </a:t>
            </a:r>
          </a:p>
          <a:p>
            <a:pPr algn="ctr">
              <a:defRPr/>
            </a:pPr>
            <a:r>
              <a:rPr lang="ru-RU" sz="2000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 имени Джек, </a:t>
            </a:r>
          </a:p>
          <a:p>
            <a:pPr algn="ctr">
              <a:defRPr/>
            </a:pPr>
            <a:r>
              <a:rPr lang="ru-RU" sz="2000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старом фермере, любителе азартных игр и крепких напитков.</a:t>
            </a:r>
            <a:r>
              <a:rPr lang="ru-RU" sz="2000" i="1">
                <a:solidFill>
                  <a:srgbClr val="FFFFFF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39975" y="2924175"/>
            <a:ext cx="46275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Он дважды обманывал дьявола, а после смерти не попал ни в рай — из-за своей порочной жизни, ни в ад — так как дьявол ещё при жизни Джека поклялся не забирать его душу.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3800" y="5300663"/>
            <a:ext cx="3713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Он был обречён скитаться по миру с тыквенной головой с тлеющим угольком внутри неё.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1148ae374e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95513" y="1174750"/>
            <a:ext cx="35290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i="1">
                <a:solidFill>
                  <a:schemeClr val="bg1"/>
                </a:solidFill>
                <a:latin typeface="Century Schoolbook" pitchFamily="18" charset="0"/>
              </a:rPr>
              <a:t>Костюмы для </a:t>
            </a:r>
          </a:p>
          <a:p>
            <a:pPr algn="ctr"/>
            <a:r>
              <a:rPr lang="ru-RU" sz="2200" b="1" i="1">
                <a:solidFill>
                  <a:schemeClr val="bg1"/>
                </a:solidFill>
                <a:latin typeface="Century Schoolbook" pitchFamily="18" charset="0"/>
              </a:rPr>
              <a:t>Хеллоуина основаны на темах колдовства.</a:t>
            </a:r>
            <a:r>
              <a:rPr lang="ru-RU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5650" y="3716338"/>
            <a:ext cx="4895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Дети, одетые в костюмы и маски, отправляются клянчить сладости у домовладельцев, произнося при этом традиционную фразу</a:t>
            </a:r>
          </a:p>
          <a:p>
            <a:pPr algn="ctr"/>
            <a:r>
              <a:rPr lang="ru-RU" b="1" i="1"/>
              <a:t> «Trick or Treat!» - </a:t>
            </a:r>
          </a:p>
          <a:p>
            <a:pPr algn="ctr"/>
            <a:r>
              <a:rPr lang="ru-RU" b="1" i="1"/>
              <a:t>«проделка или угощение!»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_aee65e0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76375" y="3141663"/>
            <a:ext cx="62642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33CCFF"/>
                </a:solidFill>
                <a:latin typeface="Georgia" pitchFamily="18" charset="0"/>
              </a:rPr>
              <a:t>Особенно популярны наряды ведьм, магов, колдунов, вампиров, покойников, оборотней, привидений, русалок, </a:t>
            </a:r>
          </a:p>
          <a:p>
            <a:pPr algn="ctr"/>
            <a:r>
              <a:rPr lang="ru-RU" sz="2000" b="1" i="1">
                <a:solidFill>
                  <a:srgbClr val="33CCFF"/>
                </a:solidFill>
                <a:latin typeface="Georgia" pitchFamily="18" charset="0"/>
              </a:rPr>
              <a:t>различных ночных животных.</a:t>
            </a:r>
            <a:r>
              <a:rPr lang="ru-RU" b="1" i="1">
                <a:solidFill>
                  <a:srgbClr val="33CCFF"/>
                </a:solidFill>
                <a:latin typeface="Century Schoolbook" pitchFamily="18" charset="0"/>
              </a:rPr>
              <a:t> </a:t>
            </a:r>
          </a:p>
          <a:p>
            <a:pPr algn="ctr"/>
            <a:endParaRPr lang="ru-RU" b="1" i="1">
              <a:solidFill>
                <a:srgbClr val="33CCFF"/>
              </a:solidFill>
              <a:latin typeface="Century Schoolbook" pitchFamily="18" charset="0"/>
            </a:endParaRPr>
          </a:p>
          <a:p>
            <a:pPr algn="ctr"/>
            <a:endParaRPr lang="ru-RU" b="1" i="1">
              <a:solidFill>
                <a:srgbClr val="33CCFF"/>
              </a:solidFill>
              <a:latin typeface="Century Schoolbook" pitchFamily="18" charset="0"/>
            </a:endParaRPr>
          </a:p>
          <a:p>
            <a:pPr algn="ctr"/>
            <a:endParaRPr lang="ru-RU" b="1" i="1">
              <a:solidFill>
                <a:srgbClr val="99FF33"/>
              </a:solidFill>
              <a:latin typeface="Century Schoolbook" pitchFamily="18" charset="0"/>
            </a:endParaRPr>
          </a:p>
          <a:p>
            <a:pPr algn="ctr"/>
            <a:r>
              <a:rPr lang="ru-RU" sz="2000" b="1" i="1">
                <a:latin typeface="Georgia" pitchFamily="18" charset="0"/>
              </a:rPr>
              <a:t>Проводятся вечеринки, карнавалы, </a:t>
            </a:r>
          </a:p>
          <a:p>
            <a:pPr algn="ctr"/>
            <a:r>
              <a:rPr lang="ru-RU" sz="2000" b="1" i="1">
                <a:latin typeface="Georgia" pitchFamily="18" charset="0"/>
              </a:rPr>
              <a:t>сопровождаемые зловещей, кладбищенской музыкой, </a:t>
            </a:r>
          </a:p>
          <a:p>
            <a:pPr algn="ctr"/>
            <a:r>
              <a:rPr lang="ru-RU" sz="2000" b="1" i="1">
                <a:latin typeface="Georgia" pitchFamily="18" charset="0"/>
              </a:rPr>
              <a:t>завываниями волков, уханьем сов. 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637</TotalTime>
  <Words>1097</Words>
  <Application>Microsoft Office PowerPoint</Application>
  <PresentationFormat>Экран (4:3)</PresentationFormat>
  <Paragraphs>100</Paragraphs>
  <Slides>46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Тыква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Бук</dc:creator>
  <cp:lastModifiedBy>Бересневы</cp:lastModifiedBy>
  <cp:revision>65</cp:revision>
  <cp:lastPrinted>1601-01-01T00:00:00Z</cp:lastPrinted>
  <dcterms:created xsi:type="dcterms:W3CDTF">1601-01-01T00:00:00Z</dcterms:created>
  <dcterms:modified xsi:type="dcterms:W3CDTF">2013-11-16T11:20:43Z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