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56" r:id="rId3"/>
    <p:sldId id="257" r:id="rId4"/>
    <p:sldId id="260" r:id="rId5"/>
    <p:sldId id="261" r:id="rId6"/>
    <p:sldId id="262" r:id="rId7"/>
    <p:sldId id="263" r:id="rId8"/>
    <p:sldId id="265" r:id="rId9"/>
    <p:sldId id="266" r:id="rId1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422" autoAdjust="0"/>
    <p:restoredTop sz="94660"/>
  </p:normalViewPr>
  <p:slideViewPr>
    <p:cSldViewPr>
      <p:cViewPr varScale="1">
        <p:scale>
          <a:sx n="100" d="100"/>
          <a:sy n="100" d="100"/>
        </p:scale>
        <p:origin x="-30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5/22/2019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5/22/2019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5/22/2019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5/22/2019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5/22/2019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5/22/2019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5/22/2019</a:t>
            </a:fld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5/22/2019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5/22/2019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5/22/2019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5/22/2019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5/22/2019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ipe dir="r"/>
  </p:transition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de.wikipedia.org/w/index.php?title=Datei:Dresden_Stadtwappen.svg&amp;filetimestamp=20090617110523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de.wikipedia.org/w/index.php?title=Datei:Panoramaansicht_der_Dresdener_Innenstadt.JPG&amp;filetimestamp=20070724172443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hyperlink" Target="http://de.wikipedia.org/w/index.php?title=Datei:Dresden_bei_Nacht.jpg&amp;filetimestamp=20060403153114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9.jpeg"/><Relationship Id="rId2" Type="http://schemas.openxmlformats.org/officeDocument/2006/relationships/hyperlink" Target="http://de.wikipedia.org/w/index.php?title=Datei:Dresden_frauenkirche.jpg&amp;filetimestamp=20070425142622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de.wikipedia.org/w/index.php?title=Datei:Russisch_Orthodoxe_Kirche_Dresden.JPG&amp;filetimestamp=20050806220214" TargetMode="External"/><Relationship Id="rId5" Type="http://schemas.openxmlformats.org/officeDocument/2006/relationships/image" Target="../media/image8.jpeg"/><Relationship Id="rId4" Type="http://schemas.openxmlformats.org/officeDocument/2006/relationships/hyperlink" Target="http://de.wikipedia.org/w/index.php?title=Datei:Hofkirche_Dresden.jpg&amp;filetimestamp=20040921080042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7290" y="1714488"/>
            <a:ext cx="635798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Презентация</a:t>
            </a:r>
          </a:p>
          <a:p>
            <a:pPr algn="ctr"/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Тема «Дрезден»</a:t>
            </a: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Автор: Учитель немецкого языка МБОУ УСОШ №2 имени Сергея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Ступакова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город Удомля Тверская область Громова Валентина Федоровна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334000" cy="11430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Sachsen.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Dresden</a:t>
            </a:r>
            <a:endParaRPr lang="uk-UA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Wappen der Stadt Dresden">
            <a:hlinkClick r:id="rId2" tooltip="&quot;Wappen der Stadt Dresden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72200" y="685800"/>
            <a:ext cx="2514600" cy="304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Karte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775691"/>
            <a:ext cx="4038600" cy="411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Dresden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liegt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der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Elbe</a:t>
            </a:r>
            <a:endParaRPr lang="uk-UA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http://upload.wikimedia.org/wikipedia/commons/thumb/4/40/Panoramaansicht_der_Dresdener_Innenstadt.JPG/180px-Panoramaansicht_der_Dresdener_Innenstadt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2514600"/>
            <a:ext cx="3733800" cy="251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://upload.wikimedia.org/wikipedia/commons/thumb/8/8f/Dresden_bei_Nacht.jpg/180px-Dresden_bei_Nacht.jpg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429000"/>
            <a:ext cx="3886200" cy="281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3600" b="1" dirty="0" smtClean="0">
                <a:latin typeface="Times New Roman" pitchFamily="18" charset="0"/>
                <a:cs typeface="Times New Roman" pitchFamily="18" charset="0"/>
              </a:rPr>
              <a:t>Panorama der Innenstadt</a:t>
            </a:r>
            <a:endParaRPr lang="uk-UA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TyDresden20050921i0636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0600" y="2362199"/>
            <a:ext cx="7620000" cy="39331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533400"/>
            <a:ext cx="5500718" cy="2743200"/>
          </a:xfrm>
        </p:spPr>
        <p:txBody>
          <a:bodyPr>
            <a:normAutofit fontScale="90000"/>
          </a:bodyPr>
          <a:lstStyle/>
          <a:p>
            <a:r>
              <a:rPr lang="de-DE" sz="3600" b="1" dirty="0" smtClean="0">
                <a:latin typeface="Times New Roman" pitchFamily="18" charset="0"/>
                <a:cs typeface="Times New Roman" pitchFamily="18" charset="0"/>
              </a:rPr>
              <a:t>1. Die </a:t>
            </a:r>
            <a:r>
              <a:rPr lang="de-DE" sz="3600" b="1" dirty="0" smtClean="0">
                <a:latin typeface="Times New Roman" pitchFamily="18" charset="0"/>
                <a:cs typeface="Times New Roman" pitchFamily="18" charset="0"/>
              </a:rPr>
              <a:t>katholische Hofkirche</a:t>
            </a:r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de-DE" sz="3600" b="1" dirty="0" smtClean="0">
                <a:latin typeface="Times New Roman" pitchFamily="18" charset="0"/>
                <a:cs typeface="Times New Roman" pitchFamily="18" charset="0"/>
              </a:rPr>
              <a:t>Die </a:t>
            </a:r>
            <a:r>
              <a:rPr lang="de-DE" sz="3600" b="1" dirty="0" smtClean="0">
                <a:latin typeface="Times New Roman" pitchFamily="18" charset="0"/>
                <a:cs typeface="Times New Roman" pitchFamily="18" charset="0"/>
              </a:rPr>
              <a:t>Frauenkirche</a:t>
            </a:r>
            <a:br>
              <a:rPr lang="de-DE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de-DE" sz="3600" b="1" dirty="0" smtClean="0">
                <a:latin typeface="Times New Roman" pitchFamily="18" charset="0"/>
                <a:cs typeface="Times New Roman" pitchFamily="18" charset="0"/>
              </a:rPr>
              <a:t>3. Russisch-orthodoxe </a:t>
            </a:r>
            <a:r>
              <a:rPr lang="de-DE" sz="3600" b="1" dirty="0" smtClean="0">
                <a:latin typeface="Times New Roman" pitchFamily="18" charset="0"/>
                <a:cs typeface="Times New Roman" pitchFamily="18" charset="0"/>
              </a:rPr>
              <a:t>Kirche</a:t>
            </a:r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pic>
        <p:nvPicPr>
          <p:cNvPr id="3" name="Рисунок 2" descr="http://upload.wikimedia.org/wikipedia/commons/thumb/8/8c/Dresden_frauenkirche.jpg/180px-Dresden_frauenkirche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348" y="2857496"/>
            <a:ext cx="2028852" cy="3398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://upload.wikimedia.org/wikipedia/de/thumb/6/68/Hofkirche_Dresden.jpg/180px-Hofkirche_Dresden.jpg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43636" y="3500438"/>
            <a:ext cx="2819400" cy="181991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upload.wikimedia.org/wikipedia/commons/thumb/c/c6/Russisch_Orthodoxe_Kirche_Dresden.JPG/180px-Russisch_Orthodoxe_Kirche_Dresden.JPG">
            <a:hlinkClick r:id="rId6"/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14744" y="2857496"/>
            <a:ext cx="2228856" cy="33909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76400"/>
            <a:ext cx="3657600" cy="8382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pic>
        <p:nvPicPr>
          <p:cNvPr id="2050" name="Picture 2" descr="C:\Documents and Settings\Administrator\Рабочий стол\Luftbild_Zwinger_Dresden_2014-03-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642918"/>
            <a:ext cx="3190884" cy="213789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357290" y="1214422"/>
            <a:ext cx="6286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Zwinger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C:\Documents and Settings\Administrator\Рабочий стол\zw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9" y="3038014"/>
            <a:ext cx="5286412" cy="3525376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5786446" y="928670"/>
            <a:ext cx="314327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Известный архитектурный ансамбль Дрездена - Цвингер, исполненный в стиле барокко, был построен в 1709 году при Августе Сильном, он уже тогда стал одной из самых главных достопримечательностей города. Цвингер украшен уникальным скульптурами, выполненными разными мастерами той эпохи.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642918"/>
            <a:ext cx="8401080" cy="156993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Dresdener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Gemäldegalerie</a:t>
            </a:r>
            <a:endParaRPr lang="uk-UA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8" name="AutoShape 4" descr="Галерея старых мастеро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286348" y="857232"/>
            <a:ext cx="371480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Галерея старых мастеров, которая находится в немецком Дрездене, также известна под названием Дрезденская картинная галерея. Здесь собраны коллекции истинных произведений искусства, которые были созданы известными художниками эпохи Возрождения и барокко.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 descr="C:\Documents and Settings\Administrator\Рабочий стол\1497905564_gelereya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3116"/>
            <a:ext cx="4833929" cy="2664370"/>
          </a:xfrm>
          <a:prstGeom prst="rect">
            <a:avLst/>
          </a:prstGeom>
          <a:noFill/>
        </p:spPr>
      </p:pic>
      <p:pic>
        <p:nvPicPr>
          <p:cNvPr id="1031" name="Picture 7" descr="C:\Documents and Settings\Administrator\Рабочий стол\скачанные файлы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3857628"/>
            <a:ext cx="1828800" cy="2505075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285984" y="5572140"/>
            <a:ext cx="3214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Rafael “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Sixtinische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Madonna”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14876" y="2413338"/>
            <a:ext cx="400052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Дрезденская государственная опера представляет собой одну из главных достопримечательностей города, посетить которую считается особой честью. Опера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Земпера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расположена в Старом городе и была открыта в 1841 году.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1538" y="1142984"/>
            <a:ext cx="69294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Semperoper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C:\Documents and Settings\Administrator\Рабочий стол\opera_zeper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928802"/>
            <a:ext cx="4365900" cy="327442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4500570"/>
            <a:ext cx="82153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«Зеленые своды» (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Grünes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Gewölbe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) — музей в немецком городе Дрезден, расположенный в здании дворца-резиденции. Здесь собрана уникальная коллекция драгоценностей, а также находится сокровищница древней европейской династии саксонских курфюрстов — рода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Веттинов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1472" y="1285860"/>
            <a:ext cx="8001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Grünes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Gewölbe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C:\Documents and Settings\Administrator\Рабочий стол\csm_HistGruenesGewoelbe-6336_8613567ba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2214554"/>
            <a:ext cx="5929354" cy="208968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295</TotalTime>
  <Words>200</Words>
  <Application>Microsoft Office PowerPoint</Application>
  <PresentationFormat>Экран (4:3)</PresentationFormat>
  <Paragraphs>19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Городская</vt:lpstr>
      <vt:lpstr>Слайд 1</vt:lpstr>
      <vt:lpstr>Sachsen. Dresden</vt:lpstr>
      <vt:lpstr>Dresden liegt an der Elbe</vt:lpstr>
      <vt:lpstr>Panorama der Innenstadt</vt:lpstr>
      <vt:lpstr>1. Die katholische Hofkirche 2. Die Frauenkirche 3. Russisch-orthodoxe Kirche  </vt:lpstr>
      <vt:lpstr>  </vt:lpstr>
      <vt:lpstr>  Dresdener Gemäldegalerie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ss</cp:lastModifiedBy>
  <cp:revision>14</cp:revision>
  <dcterms:modified xsi:type="dcterms:W3CDTF">2019-05-22T09:33:53Z</dcterms:modified>
</cp:coreProperties>
</file>