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80ADD-1CC7-41AC-8129-9B866AD99BAB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353AC-FE5A-4064-8EE9-2FA185483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353AC-FE5A-4064-8EE9-2FA1854839A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58204" cy="214314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Презентация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fressen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Tiere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Автор : учитель МБОУ УСОШ №2 город Удомля Тверская область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2019 год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2" name="Picture 6" descr="http://img0.liveinternet.ru/images/attach/c/2/64/909/64909432_prodolzhitelno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857496"/>
            <a:ext cx="4286280" cy="3214710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Eichhörnchen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fressen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Eidechsen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ящериц),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Frösche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Käfer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(жуков),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Larven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личинок),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Pilze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Nüsse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://cdrrhq.ru/animals/img/squirrel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500306"/>
            <a:ext cx="5238750" cy="393382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643074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Hamster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fressen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Gemüse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Früchte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Nüsse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2050" name="Picture 2" descr="http://upload.wikimedia.org/wikipedia/commons/b/ba/%D0%97%D0%BE%D0%BB%D0%BE%D1%82%D0%B8%D1%81%D1%82%D1%8B%D0%B9_%D1%85%D0%BE%D0%BC%D1%8F%D1%87%D0%BE%D0%B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214554"/>
            <a:ext cx="3167730" cy="421484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Löwen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essen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Fleisch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bigcats.ru/images/l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928802"/>
            <a:ext cx="4737467" cy="450059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28662" y="571480"/>
            <a:ext cx="71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Die Hauptnahrung des Löwen ist das Fleisch. </a:t>
            </a:r>
            <a:endParaRPr lang="ru-RU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Autofit/>
          </a:bodyPr>
          <a:lstStyle/>
          <a:p>
            <a:pPr algn="ctr"/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Die Hauptnahrung des Tigers ist das Fleisch. Manchmal fischen die Raubtiere auch Schildkröten, essen Nüsse, die wilden Beeren und die Früchte.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4" descr="http://www.aneco.ru/images/stories/bengalskiitigr08032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857496"/>
            <a:ext cx="5884792" cy="371477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400164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Wölfe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fressen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Fleisch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Aber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manchmal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wenn es kein Essen gibt,  fressen sie Reptilien, Frösche.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8" name="AutoShape 6" descr="data:image/jpeg;base64,/9j/4AAQSkZJRgABAQAAAQABAAD/2wCEAAkGBwgHBgkIBwgKCgkLDRYPDQwMDRsUFRAWIB0iIiAdHx8kKDQsJCYxJx8fLT0tMTU3Ojo6Iys/RD84QzQ5OjcBCgoKDQwNGg8PGjclHyU3Nzc3Nzc3Nzc3Nzc3Nzc3Nzc3Nzc3Nzc3Nzc3Nzc3Nzc3Nzc3Nzc3Nzc3Nzc3Nzc3N//AABEIAHoAUAMBIgACEQEDEQH/xAAcAAACAwEBAQEAAAAAAAAAAAAEBgMFBwIBAAj/xAA1EAACAQMDAQcCBAYCAwAAAAABAgMABBEFEiExBhMiQVFhcTKBFCNCoQczsdHh8JHBFSRS/8QAGAEAAwEBAAAAAAAAAAAAAAAAAAIDAQT/xAAeEQACAgIDAQEAAAAAAAAAAAAAAQIRITEDEkFRIv/aAAwDAQACEQMRAD8A1sNxULnmuA5xSl287VS6FDFa2Cq9/cAkZ57tR+r+33ptAOK1ImDWZ9ie3N1cXqafrrrmU4jnOBhvQ48j/vHTTYxii7AmAAGTUEuD0qU5PFcFaAApU5qInBo6RQRWe9oe3cFlevbaZALx4mxJJk7PcDHX5/rWtpbAdQpfoK8MeOtR6FqMOraZDe2/CSDoeqkcEfY0XJWmha21ZT25g77W7u8kwyxsIE56BR/ctWvXUy29tLKSAEQtk+wrFdSu1vNOm/EcmYtIVx0z8e+ahySwbFWLcVpLNJtjRj+pcA8Gn/sf26khmOn9opNpVfyp3GCcfpb3pc7M3VtFo6mLG3kEHyI8uaoNduVvLomKF5QDjavn9zSqVM2sG3r2r0yWSMJcJhsg89MUJf8AbfSLeKZluUYxqTjPU4/396wlZ5oolWVvzXfGAelePHLLK5uImlXy2n0x19qfuLQ+a52+1DXe+0/RYjDbtgPcD6mUjkD09zVRYwLCgiAAI9RRfZnuILUbPEw6jPJrm7VW1hZgGUBehbjP++tTc7H6j5/D+JrezvIQfAZFkUem4c/0pjYMW56VR9lCBdzIvIMKHIHHn/mmKRcGr8buKFkqZm3aj+ITTxy2tnuHenY2RwQT61RG8hlgigCAMOpFLclr+JkdlYhB+oiu9PABJYsY16cYz/iozXY2Lolht5o5p1t2AtnOWBPn7Yol+UEMAPPGfP0NdzSqgB4DeQqWELtLLjr4vM0rAqL61KTRq4+nxe+fSpVSZcS52nOOPTmurg95IxOfqJxnPnRFu+6UJtwT5UGhVvHujEsAxJ5YHB967gkCSFpHLnI3ZPIo21RYptrA4YZOfKvtTtgy94qBSPpcHrSDIbuyl73mtRouNrwkdRzj2p5lQFayDsG0idoFupe4GF2c5LCtdaZWTI9K6eHEaEk7Z+bEaSV47feFjc+Ir1PtVhIoRQkeAq9ABioprVYGjkAKt096+QPKuApJB/8AnP3pRTjbLOwEe1MnljVrpcYWR7eWVGJXKmNua40yxhWZo7iHfFJ4SG5GPP4oW90y87P6ra3FsUksYyBgLhsdPF8f9UsvgyCb6ARXTxRYGcEH06/2zVjpNlDLGpA3NuIyOePT5Of2r68tt91JIq4LKGAPoeaLtmfTdJupbWMtPICkQA+kkcGptjpHt7ZTvHLNaBGVevj8WKFsyXwrxtkDBLN0+1Hdl9AuEZbnVbSFJe7ZUiTOMnqze/oPLNR6hC9jO8e/Ku+QBnFYgkRwKNO1SC5WPcHO116f1rVIXWW3R06MoxWVRK91cQJERleQCBg/Y1pWitILJUniCOoxx0NdHC/CcjHtQIMI2ooC8D3+aL0iGNogRl/PJAqtvrwPGsUQGQMcCitJMgTwSAg8EEdKm9BRcTWDGzjkgJDr7+9AXMs0sjGcsF2gdMfery2cpCVZty4z8UBe27TMz9fEOPLFCyjXhkd1ubDKSCyCmDSo0ayV5lBIIPwaWBPuuFixgKOlNeiN30bRjr5VCS8LRZYW0FxM5C7gMnxH/qo7nTEaC4nYBtvQEennVvA6W9sBKAMeEt1pc7S6zHbW7QwSKQ2eAafSoxgWkWxeRjtGM5HT9qeNPHd2qgsW+T09qTOzMjkL4fATgELx/wA04DeMDmunhWLIyZidqisp3j5Y8UbaK1vMFXxKfOuDE6cq4x6Hqakgk3MA2doOM+pqDY4xxDfasFCgsuB81BYmSW2/N/LkXKuPIY61Daz7WCEkj1zRu1G7zniQZb4PGaISyZJYEtu0Wm9/PJDBMWY4UdBj1rQf4d3sGpJN3TfnxKGkjccqOeRWRTabdWlxMqwhe7chcHIYDz+K0z+FlvNBbXup3ad3JcqI0VuOAck49M4x96rKKFjJjTqjs6XCSELCq9V6k89P2rP7uAyTJgbsnKk+dN+o6incuS+3JY+ufT9qpbL/ANuZZwv5eco4Tg/2qF5KtDV2CgUafImPpf6T+n2pp7kZ5FUHYkFFul2kASHGaaSua7IP8kXswyaJwpIVT7+gqC1wnhU5Pv8ANewSs67XfleduaHkV0YnOCTnHtXK0OiydTEu9W6c1aabumAUjBxgVUo4O1i+Rt596vNKMaEBW58j5VJjoll7I2V53c8wljkZ8EwybfvUhtbXTbbubcyDDclnLGre8uCtkgXh85/alW5v90pQKXcnGAOhJPNa23g2kgSUyXWqKBlgGzyfLPNM1vAqMyKVAQbl9/ag7awaBDLwZX/TVpbQAQlirAuMAHyNGwGXsfblbBmbHiYmr2XCCgtET8PZIp6kUXMd/FdsVhEHs/PF9uiZ2Vcc8Y869WYXUSqPTn3/AN4rrV/1fFVehkm65J+qufwcOkjMMjNuOdv0586uNNv4Y2yJOCMMCenpVfd/z2+DVVISJ0wcZAzWVYXQ46nqdxeyiGy5aIcnPU5/xX2lbYI53lwZ145/b9657PAfhd2Bnxc/817dgf8AkrgY4IFIOMGmQm7dZwzBuDsPQ+wpgeLwxgnOWHBoLs6B+Fi4FWs/8+H5p4qwZbxOscKj2r0yZUkGhpfpFdx/yjXZRCz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40" name="Picture 8" descr="http://piterhunt.ru/pages/animals/anim/volk/v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143116"/>
            <a:ext cx="6247382" cy="406079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pPr algn="ctr" fontAlgn="base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Fuchs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frisst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Beere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Mäuse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Vögel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history-of-world.ru/wp-content/uploads/2013/12/fox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143116"/>
            <a:ext cx="5384205" cy="423863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614478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Igel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isst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Pilze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Äpfel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das Gras,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Milch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Mäuse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Schlangen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AutoShape 4" descr="data:image/jpeg;base64,/9j/4AAQSkZJRgABAQAAAQABAAD/2wCEAAkGBwgHBgkIBwgKCgkLDRYPDQwMDRsUFRAWIB0iIiAdHx8kKDQsJCYxJx8fLT0tMTU3Ojo6Iys/RD84QzQ5OjcBCgoKDQwNGg8PGjclHyU3Nzc3Nzc3Nzc3Nzc3Nzc3Nzc3Nzc3Nzc3Nzc3Nzc3Nzc3Nzc3Nzc3Nzc3Nzc3Nzc3N//AABEIAHoApQMBIgACEQEDEQH/xAAcAAABBQEBAQAAAAAAAAAAAAAEAAMFBgcBAgj/xAA8EAACAQMDAgMGBAUCBQUAAAABAgMEBREAEiETMSJBUQYUMmFxgRVCUpEjYqGxwQczFiRy0fAXNENTgv/EABgBAQEBAQEAAAAAAAAAAAAAAAABAgME/8QAHxEBAQACAQUBAQAAAAAAAAAAAAECERIDEyExUUEi/9oADAMBAAIRAxEAPwDcdLS0tAtLXM6GqqpIlyToCC4HfTElVGoJyOPnqtXa97A20jgar1RfGZXYMNqkAnPbPbWLlr01MV8kukS92xrz+LRj82s+nq5hGGdwi7NwJPDjjsfr/Y68RVks0gUSBfCWJY4AABJz+x1juVrjGifi8WM7td/Fo84yNZ17zU4RWDeLBB8ucj/B/bTslZKinIIceXz7f31O5ThGiLcovUafjq43xyNZc10nQxBW8hn9tERX2RJMFz8eBpOqcGoKwbsdetVG0X5ZOHYZ1ZaaqSZAwbvrrMpWLLBOlrgORrutIWlpaWgWlpaWgWlpaWgWlpa4xwM6BmplEaEk6qF5r8naSUB5yQe3r89St3rGYFEzkggAHn7Dz1UaytpI/wDmJ5IyYuVUyY6iZ8XDHBwc8+R7+mud3a1PBioqaMVQjmmlcYy8kQGIl9Wz5c9zgf4jaiuqXr0aiicxLzUI52yqF+IA45Q4yD5HGe+vKW+GrFRXVM9QYIgXELxRiURsMEROjMfP9JBBx9CIKONrMRS1FS9LJtkgUSDcX+JeyLtY8rwO+AQQcavFLQlc4knhpZIpFo5AHqHiOVp27FiBnjG0srDG05B4B0VXyRT0CUsFSYZj/ACnEiOWHh258mU+E57EjnnXl6OT8ZttTWVfUaPdHA+ViqZtw/22AG0lRuGDjO7yOouVJ3mio5Y3CUZCzrNDtZFBborvGeAJG2nnvzgjV1BNdc0lOsyiap2xIkoZh43O0qSMZUks2ft5nGhbXcUucFWxkM6yT9SNnAWRfAGVG/nADg+u3I0BWw1xts89TVVJuUahm92kWR6jwnyA4bbhiMEHBPrhiKo/EEavRaS3VcaIoRMAOzFgrAgncOTweVBIPcamt+1T7S2w0b3KZ1ip1weGyCexA+hVv3b00yKaGSRIIqkLUTBJRG55SMmTLN6DAQ/fUfUVhkpoq1YobfSGjSoqCTuQ9SQkgHHhbeGX0xJ9dG9VbZdANkplpQybSu9jSLI3iOO+F6R9cP599ZvTxq8q90Us0TFyr7d2Acdzzj/H76n7ZfHjQbmON2q/br9FJd6y2O0aiBkl6546eFVMnIwfEA2dejGjKYKckyoEyF/+QspI2/LEcjE+hXXPhljdxqZS+2i2++xTgc8/XU3FMsg8JGsap6mqo5WGCCvcenhyf2yPuNW2ze0XiUSMNbx6n1Lj8X3S1HUlyjnUYI5Gj1YMMg66y7YsetLXNd1ULS0tLQcOo+5VSRIQ7qo9ToueVY0JJ8tVW63VEnCGQxu27GCu04+Z/wCx1LViAvl1mRnZoapOm3j6dGs6SjuQMNnONVK9LQ3SGKuqEq7R7rUsuyKREediFwdsgXBIwMAEeWrCYbjBVSyUtLLUSTFWZYYBAJXYY3dYo20ADk4A9MnjURQuFtFUZbfS0MPvBCmsZ52R8/GdwC7GOfJfXI0BVylXpRdeiojUsy4imrDSGZRzkRg4Dj1DYPHJ7aArlvNVM4X3P3d03stwDBz6p4jz8J8QOCQGxnnTdQLrS0kEq1NviudYrQrHa064mU8jakYGw4/MTjjy0qUVHs8YKerkkoo6uZGMVyhVxMABkjpllQk+TAk986g9ezovLW2LpXOGolkR0hgqaldwXk7VcN4lOOxBI/l0r5X3C42anr7fTNQzxSHKVSRscdyATjeM5O4ZBHJAxnRN0oldpTaKxLVWowdioSPeN3K8oh747Mc9jxp6OpqkpujPc5epFgvHQULPU4YEjKNyvcnAGBg6CCs1Pc45aq7SVFO0teiyVEE0e6KQLzkMO6k9nTO3d4gO4eMz0qVVvijStaGcCOkZds0QXdhV3jxjYvB74xzxy1Jc6Lo9RLlQVSw1QEiIenUNGRjeY1KrKRkg4AbBORzp65XI0tPS1druFmxDEsZpqpikqRDggKxDFVIyFOWHOC2DqhXUrXCtpIY6kR10gnheOmzHIhbqEMOwy2QVJGGHodGezckttqq2617VETQLNK9Oynb0ztUBO/hXuOc4wD8OmGr6NYYYbfKtI9SHBaJy0BUxnChxx8WOPARn4e2gEuklzApLrJWUd3rmdJIkfphmYEjaDxnPHfncynkDQSVfVU9EpuQgmyKFot8JUiY7lljY/PHl6hh+XUjRXaia8i1ACO4xsZi23PwQxhUb+YjPHlz96jBdqqgu9LNVb46WYw4qHi2B40znqLyUfLHxDyJODoyOentdakQWZ6+qU1M/uTEtlYmYMhGfEWDhuTkMCNBamqKWKnBqxugaHqR08a+JuQ7n/rYjG3yC589CLQzp0jTzGdVU72VcDyx8/M/YHUXbb3RNVW+SCoWR62vGynUdxJ003uO/Bi7fmB51Mw3mGoFPWNVbkjJl6cUgVjudkTcw427SPr1CfLWM8JVlsSdBU1tGsMksbCNgpDf9QyB9fX56tNvvgKhXbBGeM/PWf/i4juEdFQQqY5i9RVTSHbFSwj+KWx+UgGM8juToqgq1nGYkmjDSnxyDAQNhyMZ5wuR8z9s445Y+l3tqFPcI5QORzo1XDdjnWXU146FQ0Kzbmhcq2OQMDPJ+hB1b7LdeuBkjnVx6m7ouKyaWvKHI1zXZhD3OqI4jVnx3Cru1RPaQLcaeWirpIGo6ngh12yjHlGmSzn/8/fVgrp5ATKUaaPOCkQaR/sqf51WrgtHNn3aunhMpMtSI5Z4THGvqwDbRng9s+RGsxaj6mmtlriV1qaahqWi6VLUVdBJvAAxgHIJbvwT9tEIjzxLbJ6xW6ih4Y6es2VATOGYJGvjbIPA7evfT0zvSViy1dSScBzFLN0xJkHakfUI29ufHz5k9tRtVdKNqqoSkuIp7pMVRUjqFYBl5GEiUucjghSqnJ5J51UeK+tqqC6yWulaQ1SFInWnqypweVEkkiOAwGMkFT8jxolDVTzLUSsBIiARVtydJo0cZ3qH2JuOM85wO+cnGmqSS5UdJLcqq0JRt0nENRUGSdnJHHTiQAjOfzMx0/UUFHNJQ3a5ZnuUES5MsO0o2DtURmUCM458YOT5g8aimYjSX+hWkudvWWanqMK38QR1J/UAFO7HIAxg47nQ4muFhmloo7eIjIzrSNb6dBvHcRkMNzgcHKHnsM40e16nvKyUVBHUskwKvGRHTyxorAHcWkK8nI2bVyM4PBOhK6tsdjrGw1JSxbMLJR0Bco36TKnhK57jGfQg6AT8Pe7WxoamQvUTxFZd1N7uMlsBgGwwO4YPcE57aEir62FES+0VxaSEELWdApHuPgK9TacowGOVzu51I3OikrLNWT1iRz0tawLVNtoXdoNgGXbcz7RgAbfD59sHQlurLfc6COmmudUttgiWLZcY0YTAn4pCWXgbTjb8IHxE6oGtk1ZTWtbRHdrYqzIy9Cpjdt0ZyFRnG3DAEjkA8+mgLbBPFcktN1ucKRRMWiedNxkZseCNzw3IU/XzGToynisVyuUspqJqCO2uI6dxdFSecA8YSSMucDPn8gDp+4XCtuMMd1uDCgs0Bf3U1cXUmdmxnYi4LY2nDEAc858gHrFvVpqHmapqK2bqPJElXSHeTxlkC5weSGHKsC3z1HVt3miieqqLQsFyjlYwVIieNtrIR2OQwJOO/00RerrVGSfrTyMpIHBA3/M48z9TjTVur5oJMSUiVlGQerTyZw2Bz2PlnPy1NqDo7dOIaSsdHNMiOglgfxpICW257gnfj15b0GnqiiuL1b2oU0D+6xiMOnc/CUOfPAXGfMDXFraiKKaM9RFVpi0b5YkFCAA475wn1K589ScP4hLD7rSyxU9fJG0kjgYVYGXbjPP8AEJXjzO/GgHtpq8SUVwklLuSamGbguioGwxHIAKJwcEgYHfUjTCYGgpb71qalWRWip5PDKyKu2NQDgIM8+LgDPfPMNJduiltikaSqSEzPLTxHxyyZO1nxyTuK8n9Jx20RVJUdQxJKBcBsqKnrc4du0fPw7RgnOWJx2xjTZFko6hesfdKNRFFJkurmSLcWOSSfiYnPbaPtgG3ezBYOgYgnHGNUWzXadaf3auqRKxURLFBGemPLcx88ep7nzPbV89mIk3x9Ji6hQN23Gftk4Hfvrz6/pv8AF/g/2xpa7EMIPppa9Tkzqs6jid4IpZSgBXdKqDd92Cn7nUNVMk8ElUleYYkIaSTpQBXZexjUqNzDyOSB5DUxWllo53dI5qdG3MnQaUgeZ2qQW+mdQEUiST092SI1VzqIwaQVUmwRRZwCsYIxkg9g37c6zPS3280VNVdBbhV3T8ShZiKcCqjYUxbzLgFQ2OckYHkM86Bpr2KasH4Vb6OltNMpU1MzLJEp3YaTKgs5OeGyAD8RPbRJg9o5PaSeKno4vw6kQEtIz9KFs8qhD7d3nh9wH5sDjRtrukV7rXNbX0dbQUoMqgJGFCgZzLtG3APONw4GSOc6oCe5UNbNHUw3U1rN/DSTbPVRxDP5o0KAE49PTw4ySfPV05SIVMdPJUznZEsluZVd18JCxFt+/bg4AAOm2SpmrobTDc3EA/i7/cGjWJzySDjaUCnz45HI76hIo0SShM7XSrmhlY0IgpyTM2cAKzHp7QDnfswMcHQTcVQyVs01xo6iho7dSO8a7F2ScHG/euFYHnhzgYBA1HUlypprLFcKi774XaSR4axApeTzEfH+154VSewz5ga41EsKvaobdD1GnV1hEJU1DFid5kZz1DgHLnIHJwOCO+0JiloUmuNz2UDMyMLZBtaqYDhE3FsRqufLBHPiLZ00AbxcammsdHe454LjPVuY5GrYlySQQOjHu3bVO7DYyc9yNDdC6W2mttiilt0VVUsRIHjaRgxO1ixIK7l3EeE+HDDPfRv4DT2a/Wyp2GQJT74qWZRJIJFG4R5yAoXuzZAHI4J0P7QPWx3yiqPaaSmVqmTek6sC4UHL/T9CjGASeD30ByJH7s1ltFyqYXQkS1s0PUzu+FVcclmHn6DC+Z0LT1rQWyGhWhSoqZF3i43Rd5xz/tA5GewHf56PpE9/moJrYKqe4OzOY5XVaeOVxgHDjLMqeLjJx3xnVsWzTXD3T8QqDL7vAIkccKuO5UYHB4xnuFzpRmtMJ7hXQQ0igQhBgnuSAActj5fT5a0VLCkVs6qR7GJ3gqgBU+WQDg457EfTy1Iyez1JQQ/wo44GQbhKzDI/8+X9NTltpZKO2U8FSeo6IAzKex/b56a2uvDEbhRS088s6OqRM6gxU6bUOCAB5gffH9dN1dBUVxeqh6i1EcYIlGQeHw3rkgHk/ca1e9JbCTI4WVu/gwynHY9hzntjn66ZoprdW05kpWRaiNQSnCng+mOTz/bI1nVXbI4KNKZYJKSZgkY3STQ53bhyWBJyeM9vLt66lKm3y2OkluQeXqsyxrITggNjOT6ksf66vUfs9RNVyJEBtqYmUqp4QFcDaPIFd/7HVf8A9RpIKezRUvxOJgIwCOOASfXPl9M6VYr9oqJaupUE+Ikbue+O2tq9kaPp0sRx+Uaxj2Og6tap55bX0BYoRHSIMeWsY4+drldJMcADS13Glrs4qNW0iTQVFMyTCEnMrQNtd/5d3l9tVesqpzeKegWir2uCfHKn+1ECwBchT4gvACs2OPh8tXO8Q5mbqvIinsV4PPp8/n/XVUrLjSgVBrxJD1GUvsieM7QcJHu4IXg8DJOTgnJGpFvtFVElvjd7bbaumrYyQjVNRPLUSu5bDDYR0lyftqQr53itCUlDZJFBfpxrSGIKAPExJ+HIIORnsOeNAwxUNJcIUthzJuVKakbqBI5GztwpIbd3J9FXhPPQ1Vdqqnu1ZQz1VLUrO4jip55ElKrjLcN4UUbWJbgDJ5bA0AEFE9bcppL7dtwZT7paoqp5IJiB4EbZndk8kLngc9xqRpKFm95jjejjppCY7tU0czBY40UsUDMwI5ABAyTyPCBjQ9Hcqm3XKCu2rNTVNI6oaOnZY6UDJ3ruyxBCyEZI3YDHC40NepKDoG0STPTkrEXSnAHVDlCyj0XDZ5G5yCzHHGgKslZaordbXk6E10LP7jGmZCikMu+QL2ZiScZ5PoqjHWWuqK+KmlqqeWdA6VNMgIjjAKtsHcnwgF2LEnhfPGgqmmp4rkts9noRR9OZpqm4rHuZNmNzRu3ZV+AfqOfXUnT2qWotRo6KWR4pGf3mqwN8sZ39QhjnBZlCE4/SB5khCqZZLR+I3RZn6S9OjWF8B0cFYwQPF423t9FPqNH0vs7VXCUV9HEkdTPRxwyj3bGZJgskrKD+hZNufoNWW02CSZhU3WOP+FU9VKZThFCgIg2jyULxnnkDvqcWqp4D0xIodeZ3BHGT244GSfL7cDU2qMs3s0tvnMoWZkaAIZpJwzMxIJjGOyjABPngDy1ZqTpgLvXCjjw+XyGhJrjTCOIMVAYsFCjsBjPP141CVftbBSwzyOV/gMAQD33Lu/sD+2paulweJqlUUgbDICyg7sKO4JP00Je7xHbkJmVgpxtzgLn0yNUif/VK3xKrBtwIA3r5c/2H9dA1PtPZ/aBmMdYqPzjqNsz9vL11bfC8UL7Z3qvunQeJFkjcSGSHJHcELwpB47/UA9tDeydJXwxB6oSxyAHp5bJI+epSb2fUqssErT4bJjdB/g4OpyipZZoQs7rAijBjCct9M/XWpdxdaoKm9oZaWvjYt4dpSRWG1g2D/c/+c6rX+oVeKytpI0kjMcaMxw2Tkhcs3zJyAP5dWeotjSSPD4DHIcqwQHgdhu8vtqoe1lsaAwSIOOUyT3PcazkqX9gkDVaH+bW+W0f8sh+WsK9gEPvK5B763W3f+3T6akZzF6Wlpa2wr1+o5ZRvWWQEDgRnbj799Ue774rhSPFPJH08oyxxg4jxln7Z44A+p761OeJZUwRqsXazCRZAEJ3oUPPlrF8L7Zk1xlnZpKCkFqt8s0iTzqoSZNqgud5+Hwkbn5PKqvI0FNIlLSVooKab8XqHWlSrl5KrLtwFLckldoCgZAJJ5OrXc7DUvZ5rdERCJZS7Oo5wSCyj0ztGh5bJXy1E1SGdqgwrHBJIABCRnJUY4PibB75wc8anOLxRN4tKU9THarfXdYSYSuhHHRijXaqFj237e3nnnjgje1Vc3vlY9PSPHPTGR0qDyIsjLSMPM7UAQeQ8WO2JX/g+uekkg6hJml6s0gyDIcY5Oc41yb2Brqx52qatgtQf4qISA3YY/YAfTTuQ4grJVwUtiot9P0pmmKOZR4lSPGCT+Zmdt/1wOw1Km60FmoqmFpAsImZY15IKK21cY5PKnHz3Mc4OSR7BGafrVE0jOTk4GBny/bRLf6d08zh5WdsABR5KAMAAeQ1OcXiqdR7el22KkvSIBkwADjcMDjscbj8vD3wSYOX2nqJ5KZ3D8SGeXDfn7quO2AePoNaaP9ObeBxF99d/9P7eg5gGfprPcvxeMZp/xdUo1HH05ZYIlCOp4JA7Eemct/TR1Xb473TJPapersyXjU4ZSRxuB7HGRzq9n2Loo+RTZ+e3Sg9nYKSbrQRGGUDHUVwCB/2+Xy1nvavmNaZNS+x1xq94EboEGSSvYfMd9AfhclNLJHLEwdDgkLnP31t9VTdTLPPKDt2kxoFyPqF/poP8EpFz0oQefzDcT8yWJJOmfXn41IzC31two0dUllRSvhDvwMeeNTdn9o/4nTq/CT2fGCPnjy1d/wDhyndBupt2cdx6dtCVXsXTzAnobH/UuBgazOrfhoZTVNLV08ZhZOl/9mSQB/jnVN9qrlTVk0lLSGOohE6gTL2z2OB9fP66mYfZu6WvqC21HVjc+KCQd/odR9s9iK9pkMlHJEN5fnsSfvrv3JcWNaqd9ire0To20f31q9GNsKgemq/7P2U0cEauDlQOdWVF2qANOnPDGd3XrS0tLXRktNvGrDkZ05paAGS3xP8Al1wW6MflH7aOGu6nGLsItFGPy69ilQeQ0RpaaibMrAo8teukv6RpzS1dBvpr+kaXSX9I05paaAz0qN5DQstsRjkD+upPXNZuMqyoZrQpOSuT9deo7SgYEoNS+lrPbxXlQSW+NeyjXs0UJHwDRWlrXGJugfw+IsMqDp6GlSPnHOdEHSGkxkN0guBjXdLS1pC0tLS0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6" name="AutoShape 6" descr="data:image/jpeg;base64,/9j/4AAQSkZJRgABAQAAAQABAAD/2wCEAAkGBwgHBgkIBwgKCgkLDRYPDQwMDRsUFRAWIB0iIiAdHx8kKDQsJCYxJx8fLT0tMTU3Ojo6Iys/RD84QzQ5OjcBCgoKDQwNGg8PGjclHyU3Nzc3Nzc3Nzc3Nzc3Nzc3Nzc3Nzc3Nzc3Nzc3Nzc3Nzc3Nzc3Nzc3Nzc3Nzc3Nzc3N//AABEIAHoApQMBIgACEQEDEQH/xAAcAAABBQEBAQAAAAAAAAAAAAAEAAMFBgcBAgj/xAA8EAACAQMDAgMGBAUCBQUAAAABAgMEBREAEiETMSJBUQYUMmFxgRVCUpEjYqGxwQczFiRy0fAXNENTgv/EABgBAQEBAQEAAAAAAAAAAAAAAAABAgME/8QAHxEBAQACAQUBAQAAAAAAAAAAAAECERIDEyExUUEi/9oADAMBAAIRAxEAPwDcdLS0tAtLXM6GqqpIlyToCC4HfTElVGoJyOPnqtXa97A20jgar1RfGZXYMNqkAnPbPbWLlr01MV8kukS92xrz+LRj82s+nq5hGGdwi7NwJPDjjsfr/Y68RVks0gUSBfCWJY4AABJz+x1juVrjGifi8WM7td/Fo84yNZ17zU4RWDeLBB8ucj/B/bTslZKinIIceXz7f31O5ThGiLcovUafjq43xyNZc10nQxBW8hn9tERX2RJMFz8eBpOqcGoKwbsdetVG0X5ZOHYZ1ZaaqSZAwbvrrMpWLLBOlrgORrutIWlpaWgWlpaWgWlpaWgWlpa4xwM6BmplEaEk6qF5r8naSUB5yQe3r89St3rGYFEzkggAHn7Dz1UaytpI/wDmJ5IyYuVUyY6iZ8XDHBwc8+R7+mud3a1PBioqaMVQjmmlcYy8kQGIl9Wz5c9zgf4jaiuqXr0aiicxLzUI52yqF+IA45Q4yD5HGe+vKW+GrFRXVM9QYIgXELxRiURsMEROjMfP9JBBx9CIKONrMRS1FS9LJtkgUSDcX+JeyLtY8rwO+AQQcavFLQlc4knhpZIpFo5AHqHiOVp27FiBnjG0srDG05B4B0VXyRT0CUsFSYZj/ACnEiOWHh258mU+E57EjnnXl6OT8ZttTWVfUaPdHA+ViqZtw/22AG0lRuGDjO7yOouVJ3mio5Y3CUZCzrNDtZFBborvGeAJG2nnvzgjV1BNdc0lOsyiap2xIkoZh43O0qSMZUks2ft5nGhbXcUucFWxkM6yT9SNnAWRfAGVG/nADg+u3I0BWw1xts89TVVJuUahm92kWR6jwnyA4bbhiMEHBPrhiKo/EEavRaS3VcaIoRMAOzFgrAgncOTweVBIPcamt+1T7S2w0b3KZ1ip1weGyCexA+hVv3b00yKaGSRIIqkLUTBJRG55SMmTLN6DAQ/fUfUVhkpoq1YobfSGjSoqCTuQ9SQkgHHhbeGX0xJ9dG9VbZdANkplpQybSu9jSLI3iOO+F6R9cP599ZvTxq8q90Us0TFyr7d2Acdzzj/H76n7ZfHjQbmON2q/br9FJd6y2O0aiBkl6546eFVMnIwfEA2dejGjKYKckyoEyF/+QspI2/LEcjE+hXXPhljdxqZS+2i2++xTgc8/XU3FMsg8JGsap6mqo5WGCCvcenhyf2yPuNW2ze0XiUSMNbx6n1Lj8X3S1HUlyjnUYI5Gj1YMMg66y7YsetLXNd1ULS0tLQcOo+5VSRIQ7qo9ToueVY0JJ8tVW63VEnCGQxu27GCu04+Z/wCx1LViAvl1mRnZoapOm3j6dGs6SjuQMNnONVK9LQ3SGKuqEq7R7rUsuyKREediFwdsgXBIwMAEeWrCYbjBVSyUtLLUSTFWZYYBAJXYY3dYo20ADk4A9MnjURQuFtFUZbfS0MPvBCmsZ52R8/GdwC7GOfJfXI0BVylXpRdeiojUsy4imrDSGZRzkRg4Dj1DYPHJ7aArlvNVM4X3P3d03stwDBz6p4jz8J8QOCQGxnnTdQLrS0kEq1NviudYrQrHa064mU8jakYGw4/MTjjy0qUVHs8YKerkkoo6uZGMVyhVxMABkjpllQk+TAk986g9ezovLW2LpXOGolkR0hgqaldwXk7VcN4lOOxBI/l0r5X3C42anr7fTNQzxSHKVSRscdyATjeM5O4ZBHJAxnRN0oldpTaKxLVWowdioSPeN3K8oh747Mc9jxp6OpqkpujPc5epFgvHQULPU4YEjKNyvcnAGBg6CCs1Pc45aq7SVFO0teiyVEE0e6KQLzkMO6k9nTO3d4gO4eMz0qVVvijStaGcCOkZds0QXdhV3jxjYvB74xzxy1Jc6Lo9RLlQVSw1QEiIenUNGRjeY1KrKRkg4AbBORzp65XI0tPS1druFmxDEsZpqpikqRDggKxDFVIyFOWHOC2DqhXUrXCtpIY6kR10gnheOmzHIhbqEMOwy2QVJGGHodGezckttqq2617VETQLNK9Oynb0ztUBO/hXuOc4wD8OmGr6NYYYbfKtI9SHBaJy0BUxnChxx8WOPARn4e2gEuklzApLrJWUd3rmdJIkfphmYEjaDxnPHfncynkDQSVfVU9EpuQgmyKFot8JUiY7lljY/PHl6hh+XUjRXaia8i1ACO4xsZi23PwQxhUb+YjPHlz96jBdqqgu9LNVb46WYw4qHi2B40znqLyUfLHxDyJODoyOentdakQWZ6+qU1M/uTEtlYmYMhGfEWDhuTkMCNBamqKWKnBqxugaHqR08a+JuQ7n/rYjG3yC589CLQzp0jTzGdVU72VcDyx8/M/YHUXbb3RNVW+SCoWR62vGynUdxJ003uO/Bi7fmB51Mw3mGoFPWNVbkjJl6cUgVjudkTcw427SPr1CfLWM8JVlsSdBU1tGsMksbCNgpDf9QyB9fX56tNvvgKhXbBGeM/PWf/i4juEdFQQqY5i9RVTSHbFSwj+KWx+UgGM8juToqgq1nGYkmjDSnxyDAQNhyMZ5wuR8z9s445Y+l3tqFPcI5QORzo1XDdjnWXU146FQ0Kzbmhcq2OQMDPJ+hB1b7LdeuBkjnVx6m7ouKyaWvKHI1zXZhD3OqI4jVnx3Cru1RPaQLcaeWirpIGo6ngh12yjHlGmSzn/8/fVgrp5ATKUaaPOCkQaR/sqf51WrgtHNn3aunhMpMtSI5Z4THGvqwDbRng9s+RGsxaj6mmtlriV1qaahqWi6VLUVdBJvAAxgHIJbvwT9tEIjzxLbJ6xW6ih4Y6es2VATOGYJGvjbIPA7evfT0zvSViy1dSScBzFLN0xJkHakfUI29ufHz5k9tRtVdKNqqoSkuIp7pMVRUjqFYBl5GEiUucjghSqnJ5J51UeK+tqqC6yWulaQ1SFInWnqypweVEkkiOAwGMkFT8jxolDVTzLUSsBIiARVtydJo0cZ3qH2JuOM85wO+cnGmqSS5UdJLcqq0JRt0nENRUGSdnJHHTiQAjOfzMx0/UUFHNJQ3a5ZnuUES5MsO0o2DtURmUCM458YOT5g8aimYjSX+hWkudvWWanqMK38QR1J/UAFO7HIAxg47nQ4muFhmloo7eIjIzrSNb6dBvHcRkMNzgcHKHnsM40e16nvKyUVBHUskwKvGRHTyxorAHcWkK8nI2bVyM4PBOhK6tsdjrGw1JSxbMLJR0Bco36TKnhK57jGfQg6AT8Pe7WxoamQvUTxFZd1N7uMlsBgGwwO4YPcE57aEir62FES+0VxaSEELWdApHuPgK9TacowGOVzu51I3OikrLNWT1iRz0tawLVNtoXdoNgGXbcz7RgAbfD59sHQlurLfc6COmmudUttgiWLZcY0YTAn4pCWXgbTjb8IHxE6oGtk1ZTWtbRHdrYqzIy9Cpjdt0ZyFRnG3DAEjkA8+mgLbBPFcktN1ucKRRMWiedNxkZseCNzw3IU/XzGToynisVyuUspqJqCO2uI6dxdFSecA8YSSMucDPn8gDp+4XCtuMMd1uDCgs0Bf3U1cXUmdmxnYi4LY2nDEAc858gHrFvVpqHmapqK2bqPJElXSHeTxlkC5weSGHKsC3z1HVt3miieqqLQsFyjlYwVIieNtrIR2OQwJOO/00RerrVGSfrTyMpIHBA3/M48z9TjTVur5oJMSUiVlGQerTyZw2Bz2PlnPy1NqDo7dOIaSsdHNMiOglgfxpICW257gnfj15b0GnqiiuL1b2oU0D+6xiMOnc/CUOfPAXGfMDXFraiKKaM9RFVpi0b5YkFCAA475wn1K589ScP4hLD7rSyxU9fJG0kjgYVYGXbjPP8AEJXjzO/GgHtpq8SUVwklLuSamGbguioGwxHIAKJwcEgYHfUjTCYGgpb71qalWRWip5PDKyKu2NQDgIM8+LgDPfPMNJduiltikaSqSEzPLTxHxyyZO1nxyTuK8n9Jx20RVJUdQxJKBcBsqKnrc4du0fPw7RgnOWJx2xjTZFko6hesfdKNRFFJkurmSLcWOSSfiYnPbaPtgG3ezBYOgYgnHGNUWzXadaf3auqRKxURLFBGemPLcx88ep7nzPbV89mIk3x9Ji6hQN23Gftk4Hfvrz6/pv8AF/g/2xpa7EMIPppa9Tkzqs6jid4IpZSgBXdKqDd92Cn7nUNVMk8ElUleYYkIaSTpQBXZexjUqNzDyOSB5DUxWllo53dI5qdG3MnQaUgeZ2qQW+mdQEUiST092SI1VzqIwaQVUmwRRZwCsYIxkg9g37c6zPS3280VNVdBbhV3T8ShZiKcCqjYUxbzLgFQ2OckYHkM86Bpr2KasH4Vb6OltNMpU1MzLJEp3YaTKgs5OeGyAD8RPbRJg9o5PaSeKno4vw6kQEtIz9KFs8qhD7d3nh9wH5sDjRtrukV7rXNbX0dbQUoMqgJGFCgZzLtG3APONw4GSOc6oCe5UNbNHUw3U1rN/DSTbPVRxDP5o0KAE49PTw4ySfPV05SIVMdPJUznZEsluZVd18JCxFt+/bg4AAOm2SpmrobTDc3EA/i7/cGjWJzySDjaUCnz45HI76hIo0SShM7XSrmhlY0IgpyTM2cAKzHp7QDnfswMcHQTcVQyVs01xo6iho7dSO8a7F2ScHG/euFYHnhzgYBA1HUlypprLFcKi774XaSR4axApeTzEfH+154VSewz5ga41EsKvaobdD1GnV1hEJU1DFid5kZz1DgHLnIHJwOCO+0JiloUmuNz2UDMyMLZBtaqYDhE3FsRqufLBHPiLZ00AbxcammsdHe454LjPVuY5GrYlySQQOjHu3bVO7DYyc9yNDdC6W2mttiilt0VVUsRIHjaRgxO1ixIK7l3EeE+HDDPfRv4DT2a/Wyp2GQJT74qWZRJIJFG4R5yAoXuzZAHI4J0P7QPWx3yiqPaaSmVqmTek6sC4UHL/T9CjGASeD30ByJH7s1ltFyqYXQkS1s0PUzu+FVcclmHn6DC+Z0LT1rQWyGhWhSoqZF3i43Rd5xz/tA5GewHf56PpE9/moJrYKqe4OzOY5XVaeOVxgHDjLMqeLjJx3xnVsWzTXD3T8QqDL7vAIkccKuO5UYHB4xnuFzpRmtMJ7hXQQ0igQhBgnuSAActj5fT5a0VLCkVs6qR7GJ3gqgBU+WQDg457EfTy1Iyez1JQQ/wo44GQbhKzDI/8+X9NTltpZKO2U8FSeo6IAzKex/b56a2uvDEbhRS088s6OqRM6gxU6bUOCAB5gffH9dN1dBUVxeqh6i1EcYIlGQeHw3rkgHk/ca1e9JbCTI4WVu/gwynHY9hzntjn66ZoprdW05kpWRaiNQSnCng+mOTz/bI1nVXbI4KNKZYJKSZgkY3STQ53bhyWBJyeM9vLt66lKm3y2OkluQeXqsyxrITggNjOT6ksf66vUfs9RNVyJEBtqYmUqp4QFcDaPIFd/7HVf8A9RpIKezRUvxOJgIwCOOASfXPl9M6VYr9oqJaupUE+Ikbue+O2tq9kaPp0sRx+Uaxj2Og6tap55bX0BYoRHSIMeWsY4+drldJMcADS13Glrs4qNW0iTQVFMyTCEnMrQNtd/5d3l9tVesqpzeKegWir2uCfHKn+1ECwBchT4gvACs2OPh8tXO8Q5mbqvIinsV4PPp8/n/XVUrLjSgVBrxJD1GUvsieM7QcJHu4IXg8DJOTgnJGpFvtFVElvjd7bbaumrYyQjVNRPLUSu5bDDYR0lyftqQr53itCUlDZJFBfpxrSGIKAPExJ+HIIORnsOeNAwxUNJcIUthzJuVKakbqBI5GztwpIbd3J9FXhPPQ1Vdqqnu1ZQz1VLUrO4jip55ElKrjLcN4UUbWJbgDJ5bA0AEFE9bcppL7dtwZT7paoqp5IJiB4EbZndk8kLngc9xqRpKFm95jjejjppCY7tU0czBY40UsUDMwI5ABAyTyPCBjQ9Hcqm3XKCu2rNTVNI6oaOnZY6UDJ3ruyxBCyEZI3YDHC40NepKDoG0STPTkrEXSnAHVDlCyj0XDZ5G5yCzHHGgKslZaordbXk6E10LP7jGmZCikMu+QL2ZiScZ5PoqjHWWuqK+KmlqqeWdA6VNMgIjjAKtsHcnwgF2LEnhfPGgqmmp4rkts9noRR9OZpqm4rHuZNmNzRu3ZV+AfqOfXUnT2qWotRo6KWR4pGf3mqwN8sZ39QhjnBZlCE4/SB5khCqZZLR+I3RZn6S9OjWF8B0cFYwQPF423t9FPqNH0vs7VXCUV9HEkdTPRxwyj3bGZJgskrKD+hZNufoNWW02CSZhU3WOP+FU9VKZThFCgIg2jyULxnnkDvqcWqp4D0xIodeZ3BHGT244GSfL7cDU2qMs3s0tvnMoWZkaAIZpJwzMxIJjGOyjABPngDy1ZqTpgLvXCjjw+XyGhJrjTCOIMVAYsFCjsBjPP141CVftbBSwzyOV/gMAQD33Lu/sD+2paulweJqlUUgbDICyg7sKO4JP00Je7xHbkJmVgpxtzgLn0yNUif/VK3xKrBtwIA3r5c/2H9dA1PtPZ/aBmMdYqPzjqNsz9vL11bfC8UL7Z3qvunQeJFkjcSGSHJHcELwpB47/UA9tDeydJXwxB6oSxyAHp5bJI+epSb2fUqssErT4bJjdB/g4OpyipZZoQs7rAijBjCct9M/XWpdxdaoKm9oZaWvjYt4dpSRWG1g2D/c/+c6rX+oVeKytpI0kjMcaMxw2Tkhcs3zJyAP5dWeotjSSPD4DHIcqwQHgdhu8vtqoe1lsaAwSIOOUyT3PcazkqX9gkDVaH+bW+W0f8sh+WsK9gEPvK5B763W3f+3T6akZzF6Wlpa2wr1+o5ZRvWWQEDgRnbj799Ue774rhSPFPJH08oyxxg4jxln7Z44A+p761OeJZUwRqsXazCRZAEJ3oUPPlrF8L7Zk1xlnZpKCkFqt8s0iTzqoSZNqgud5+Hwkbn5PKqvI0FNIlLSVooKab8XqHWlSrl5KrLtwFLckldoCgZAJJ5OrXc7DUvZ5rdERCJZS7Oo5wSCyj0ztGh5bJXy1E1SGdqgwrHBJIABCRnJUY4PibB75wc8anOLxRN4tKU9THarfXdYSYSuhHHRijXaqFj237e3nnnjgje1Vc3vlY9PSPHPTGR0qDyIsjLSMPM7UAQeQ8WO2JX/g+uekkg6hJml6s0gyDIcY5Oc41yb2Brqx52qatgtQf4qISA3YY/YAfTTuQ4grJVwUtiot9P0pmmKOZR4lSPGCT+Zmdt/1wOw1Km60FmoqmFpAsImZY15IKK21cY5PKnHz3Mc4OSR7BGafrVE0jOTk4GBny/bRLf6d08zh5WdsABR5KAMAAeQ1OcXiqdR7el22KkvSIBkwADjcMDjscbj8vD3wSYOX2nqJ5KZ3D8SGeXDfn7quO2AePoNaaP9ObeBxF99d/9P7eg5gGfprPcvxeMZp/xdUo1HH05ZYIlCOp4JA7Eemct/TR1Xb473TJPapersyXjU4ZSRxuB7HGRzq9n2Loo+RTZ+e3Sg9nYKSbrQRGGUDHUVwCB/2+Xy1nvavmNaZNS+x1xq94EboEGSSvYfMd9AfhclNLJHLEwdDgkLnP31t9VTdTLPPKDt2kxoFyPqF/poP8EpFz0oQefzDcT8yWJJOmfXn41IzC31two0dUllRSvhDvwMeeNTdn9o/4nTq/CT2fGCPnjy1d/wDhyndBupt2cdx6dtCVXsXTzAnobH/UuBgazOrfhoZTVNLV08ZhZOl/9mSQB/jnVN9qrlTVk0lLSGOohE6gTL2z2OB9fP66mYfZu6WvqC21HVjc+KCQd/odR9s9iK9pkMlHJEN5fnsSfvrv3JcWNaqd9ire0To20f31q9GNsKgemq/7P2U0cEauDlQOdWVF2qANOnPDGd3XrS0tLXRktNvGrDkZ05paAGS3xP8Al1wW6MflH7aOGu6nGLsItFGPy69ilQeQ0RpaaibMrAo8teukv6RpzS1dBvpr+kaXSX9I05paaAz0qN5DQstsRjkD+upPXNZuMqyoZrQpOSuT9deo7SgYEoNS+lrPbxXlQSW+NeyjXs0UJHwDRWlrXGJugfw+IsMqDp6GlSPnHOdEHSGkxkN0guBjXdLS1pC0tLS0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8" name="Picture 8" descr="http://www.zooclub.ru/attach/wild/Atelerix_albiventr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3192" y="2500306"/>
            <a:ext cx="5030426" cy="371477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/>
          </a:bodyPr>
          <a:lstStyle/>
          <a:p>
            <a:pPr algn="ctr" fontAlgn="base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frisst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Hase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 – den Kohl,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Beere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Nüsse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das Gras, das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Obst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 den Klee, die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Rinde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0" name="AutoShape 6" descr="data:image/jpeg;base64,/9j/4AAQSkZJRgABAQAAAQABAAD/2wCEAAkGBwgHBgkIBwgKCgkLDRYPDQwMDRsUFRAWIB0iIiAdHx8kKDQsJCYxJx8fLT0tMTU3Ojo6Iys/RD84QzQ5OjcBCgoKDQwNGg8PGjclHyU3Nzc3Nzc3Nzc3Nzc3Nzc3Nzc3Nzc3Nzc3Nzc3Nzc3Nzc3Nzc3Nzc3Nzc3Nzc3Nzc3N//AABEIAIoAuQMBIgACEQEDEQH/xAAbAAACAwEBAQAAAAAAAAAAAAADBAECBQYAB//EADgQAAIBAwMCAwYEBQQDAQAAAAECAwAEERIhMUFRBRNhFCJxgZGhBiMysUJTwdHwFTNS4WKS8UP/xAAZAQADAQEBAAAAAAAAAAAAAAAAAQIDBAX/xAAfEQEBAAMBAQEBAAMAAAAAAAAAAQIRIRIxA0EiUXH/2gAMAwEAAhEDEQA/APnimiB6XDV7XXF5BsPVxJSYerh6m4g2r0QSUqrV7XU+QcElWElJiSra6VxBvzKkSUpr9a8Hp6I4JN6Is1Ia6sr+tGgeMtQJt6UL+tQH3pQHjLUrNSev1qC+/NAONJmgmSg+ZUE0A3HJiiNJmkkerl6YGL714y4pRnqvmUA4ZMiqa6XD1OugEPZyOhobQnPWuh9lB6VU2IPSuk9OfEbdAaIqN1reHh644qDYY6UgxdJqCD61rmzx0qGssjip0GQNRIUZOdtuaJCJJLie3xqeJTIpUY1JnByOhGRTzWJwdsHoR0oUUUtj+J4Z1R/JuCxBC8B+QPg23yFVJNVWM3S2qo1U9dWgErGHeNt1A6Z6UA2jdjU6K/QQauG3q/s7jpQXRlPFLRCFq8GoeGNRhhyKjRD6qgmhajUFzT0YmqiK2RSwarq2KWgPnFSTtQC9SH2paCXeqaqozZquaegKH35qddLlq9qp6J1se9HVQaXUgUwh2qvSx40BHFWMA7VWI70UuOM0/QLtb56VAhHamSRioUb0bBcwA9KW8TItoISWx+cpVDwTv0+Ga0y0ceTI6oByWOK5X8U+IG68j2BDIsZz5mdie2M56feid4rGdblpa27xlGcQkKGj8w51A5JGfT7j4VHsqPGksTLJFIupHXOGFIeGtJerD7UklvNDgIQ5UDfYq3G+eK34fZ7HTbS/7SjKDTgoWO/HOcA/Ko9THlbX8vXYzDZA9KE/hvoK37i1MEzxkglTyOtAZcCq25rNMJrDHQUJrD0rd05PFeaEYoGnOSWJA4pWSzIrqWt89Ko1mCOKSdOSNuynjNVaMiullsR2pdvDwRxTPTnypr2+K15LDT0oBs/WgmX1qafktMdKAbfB4pDZfAqMCimA1HkHuaA3hIScjimo3Oms6J9sGmlkAHNQZsS6RmqrOWfGaVnuYoIjJM4Re5rnrrxWe6kKW2qOMc45PxNXhLkc66S48ZhtiUT82XjSOB8TS5vruZAXbSmN1UY2+NYVlEAVbnG51HmtCe5BIiQkd9+c1d1G+GBhp2dSJAWUnYnJ5+/Smbbw62uodWkBs6hgA4Pfv8ayhPDFc5c6Zc5C53Pan7O/zNnytWrvxn0+9Z5ZanG+OM20bG3lt/Jtizsc515+2P8AN8VsLDClxpcMyowOgnb3e2OOtH8KhhaRr/JIjjBJP3+fSkva01F2OSSc1nj27pfvl5kka9zIJZmfA39KA0YI4pQXiAY6d6l73SnuKzn/AIjetNuWdoywg9KrOqxBS7KNRwM7Uv4d4jLNeLDPD5WQzagCwQD/AJHoT0qZvC4b3xMXlxO8kcZ0LCrDSQDv04796e4081692SM2cq5JHvyLhZPRevb3uO2TRWikhys00Er9REhAX0yTv9qNLZ28viPtg1l/0xq2yxgDbA/zHx3q0sQyDmjcTykwoPIFAmUA7CtB4wuTgUu6BjjagtM549VCe3CjitF4dIz3r0sQ8r1pjzGO0GaXa3OdhmtaFffOobVMipq2GaRXBjvZkdBVfZT2rVMedwKrpqi8McowNWbUqF22RRlmPQU0wcSj8sletK/iO4WPwlUAwZn0kdSBuf2o8J8uZ8Ru3upy52A2RfT/ALodq4Gx75Jo0bR5Gpcj/M1VYBFKjFdUTda1+caSNqGPODvrx9qtJZySAEAnHpTXg9o7wLJLvq3AHQVsC2mKkqojXGdT7Csb9b7kjnYQRcqLldJ3CuR32rct7ExaXlyxT3wR022+PNeurO2kiZJGZ2PBGwHrTqqX8ItdcrGP9DZ7Acms8jx/TnBpJxF4X7PbOGaVmErIdlA4TPwrIkRwetPC8jjtJIViJD/p1cjB2P7/AFpUM8nI3qOub98v8kIGYBQ3zztV/D2uxfLA7rp1sdbDSQDwKiF9LAHmq+JzyQ27zAatGPjjj+tXPmi/HPWXTNrBHYm6XBOtiWTIC5zse55H0pxfEoydCWyhWAOY2CkbnoRvnbjtXKeH3Mko824R5kU5Yp1O2M962Pa4ppVLx79W1YDbf3omP+3ZlqnL3xG5tmj0wlY2/Uz74PGNuN6A3jcwOkKqnOdSqW2+Gf74ok8i3ESRRgYKDUuAdQxz+4x+9Z/kJCxbhznO4HPYcc+laTyyuGjK+K3sjESlUIYavy8gDnJ4x9qY9t1EbadtkHJOM43P0zisqUsxATSOcoMcY70oYGyFfUQSCTk/q+HPr9KqaqbK6WSdDEfMcRsBklv0jsCRwf8AuiAtHDplHvg4xmsq3tyFyW1I2MCRMbb57b5x9q2ERbuMxM+JSBoI/hP9tqWUn8TcaX1gvg43FV23PSs3W6T++SGXYivHxBQDH2P1rLbP01Z9SxgquKFqHpS0d3n3pn/L6Co/1Gw9aubVLBclEK6dVY34j9naxjUk+erawANivXJraE620yhl1xnrjisP8VWyzRx3UIGF9xk7AnY1v8U54NEdiozjvTfh6rJ7mMgj6VqL+Fo5fCEuIGeS6cB1Rv0EdR8fnTv4cTw1vyTb+Xdq2CWJOT234NRldxWPBFh8Stp4/ZYQYdA0+YAAK3oknZdV+6PK2Nox7qgdB+9HClgfMYMvQjkUVUBhYYywHIo8lctsy78t1eO3UB8HBxwaAjJJ4MhGpSr6ZIm2IY5JHw2G9a9tbplQ+GYjmr3Hh9rIy4JTVtk1OWG0zLLGcc+qguMjA4+FWXUHIGPSt6PweGJj5z+4RyDxVbbwi1lzlmONlI3zUz86y82sERDzCWIB6ULxdlTwyck5JAH1IFa194QUdSrYGetY34hUx+FsCuMsAPU5B/pU+LKMcbMmH4WhEgjd2UMMjDdR1p+4Pl3aqZHc4AKluxFZizBYF0riVMbdzWnbwyXs8bPrGVJO2SNqLbMnocuJ7w90mgLFsTA6gAem2RVLm4MeAuCSBud9xz/nrTUNp5G6507njPODVLmHkMm2M/Oj+7Rc8ZPrKsrseaYTqLHOABtWslkZIyRs+M6RuCKR/wBKxcCXWqsm4xyaeS7uY2XQFGNiQRgj+hot6WGeOXIAt0ylhJC7OcA4O2PhimYbnzb1I40YA/8AjgKMf5zQjLJdSMYisiS7HXtpO/frWj4EltaEXV/jEY2hBJeRh8eBVxOeUn0H8Q+HT2Vwru6CS5XzDGv8ANYSwkSZ2261r+IX819fNPcEYdhnAyBtwPh/estmIuD0GSCM7Z4x/naoyveOO3qgwkqxsD8zzVsx/wAlakwAzhw36cA54/TuP2qns1v/ADh9Kew6jTFLaPrRYdONepup60p4h4d59roCAhlwpTfI/wDtUufZZ2KoAbho9PnAkhj0ABONqGt2ymPzYJFjTKyzAoq5A4Cg7/v8cV0ujZT8N3xt538PuXyQ5Vc7BWBIP1qnj9okXiAvAAI5QFfTn9Y4J7Hjel7iBj40r2ah45ZlcBXB0bjUDvXRukcs0qMdMQYDOfdIxwe+9Z+beL9T6dtFaWxVsr5rRklV397r9xQ/CHa4tklMU0UmfeQ1aP2YRCOJAhjXZYx8+PXNXgvojGfypw78NGhIOO2dvkauTU0i3p6ZcKEKsDyrjp6VW6lQyAK2Y+AdPWss3Mi27XM8saqGBUFgqyHqcHqOoBzsaPBJCYtSr56NlWIOw6gc5B9QMc8UaGxxcRtBCfEI8xs2jSudRJ9O1FiEtozrFEoWMZApYXB8uKMiRoVf3NIII55OO/Uc49aq955cTSTWrMzE6NOpT+2SePrRS/4avrubyo5sx6BuSVxn5VyXjd+3iUqYjyqjEcfQE/xMelbNzJdX8ZLWtysZQFQIWJ07bDqcms7/AE03kjW0aeUo3dS+HPqT3J2z03xxWdttXJJ1i2/h6TXALSFYFOGcfxn0rdAEflKBpj4XB/eov4xDO0EYj0QtoQqNuMj481KpIshVyAzISpUgjGMj7/fFZWXbHPO5fHkkRiWbvz88fOvM/mOXVcJsNuveqRIIwWKFwcZDDcZpqKBWWVsauMAdTUWMtA3CqgQI2QV56Zz19f71BlRomDRhnzqHbjB/YVcgMXMYY6cFwTyd+KXOSHRRsOMnilvQnLwC9tYnhPkll81vfAzjV0YUykUnlOZyfMjZU34cEZ56ED61Pl5VkOCQRhs/X+lSWzEYyMBBuSfgM/aqmW2mWe50heM2HCHfcgHG56/3oTnQsev3Wj97j9W3IPXpTghZywjxjrkdBvzn4UX2aVvfeRcdB9/hVfxEmylsWB0SDUGOQGOTzmncSfzV/wDU0vMFikYg6s9e1U80f8j9aXwtHkjhUs17HqV194hSpbGV07YO2/pvx1qEtUhW3t7Rhr1hw0oBGkY1DOcEc9KawrSCRgrwyj8xHw2Nt8bdaF4gkUitLFrMki6Pd/gHFdboTZJAlzdI5VJlIeRlLEcH3hnnO243HeivHbtGZE81pFb3V97JOe/XYg1aGOOK1KuY5e4dOmP3otpBJbnzppCQ+wIORjoD9qdETDamSZY51jV3QsXLe8QMbacYI3G+cj61Z1IkJbDFGB0ZyQcYzjbI5+Ppk1dx5siLo1GPfzByR2q8r63WXGcdc0g9cRSPJEyoZAfeZlQav4cfQdfTjarxTv540KfJEZRJGcHfjcY649Nqhbh2IaMgIgO2aDbyZaTTvk5A7Uw0pbVJQMkTa1KvG6ZDDHDZ2xnHeqygiUiOKNFQYCBy2CBgHfYbdMV7U8cDMrEk/arWj4tzkjWc4JpAC3eOZo7aRpFKjC55b0LffPNFktUWdZLvKsq7BGIGcYztQFaSGbE4VlJypxxQ7i+PmkH3scZqblotwQ2UTuGeRlVeWz+r5VSSNSojWOJN9QcLkn68UrNeM4xnBzxQvaZOMisrZU8RPayPKXbGMb+tUVZU0iL+I71Sa+MYwcgmqLckpqWs9yVPJT72IWMujgSHkVntYOJf1gDrVfaXdtzv8aYhQO3vHn1o5bwcqvkBGxq1DsO9SY1eTRoZFIwfWtVLCARB9WD8aDP5JGkE5HWrmCpjGQfyJdEROg969dXccYEaDfG57UxN5ajj5msyeNC2Qcmjym8LTTchaW81+1Mmz666r7L61Ok9bwVCoJJ1GpH5bFWfANT/APklLS75zXXp0NABZTuRt2ossawmPQwKdQTWbbkiQ4PStCHdRnfakQsdwtrcayMoeaD7ZF5jkA+WTxivcq+d/jS0PBoM6kkDksox8NqPH5YUyIu9JIBg7VYEjIB6UVNps3ieVkYPcUCK5eU4XAUdKVi/UaZgADjApGI+XYaulea0LOrgHTUH9ZrUh/2h8KOUmdd28TKNOz+lKPZyLgruM70e7J8z50S0JI3JqfMOxMnhcM8PvnDd6z5/CXhU6JM49KbvGYcMR86orMY92J+dZ5SJsjLW2ZH3zTmpI143oU5Osbml5Ce5rP4m8Pi4AXdvlS8s4c+7SWTq5NSear1S2LO4KE1njds0zL/tmgDmlaSAx1EYqc1avUj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2" name="AutoShape 8" descr="data:image/jpeg;base64,/9j/4AAQSkZJRgABAQAAAQABAAD/2wCEAAkGBwgHBgkIBwgKCgkLDRYPDQwMDRsUFRAWIB0iIiAdHx8kKDQsJCYxJx8fLT0tMTU3Ojo6Iys/RD84QzQ5OjcBCgoKDQwNGg8PGjclHyU3Nzc3Nzc3Nzc3Nzc3Nzc3Nzc3Nzc3Nzc3Nzc3Nzc3Nzc3Nzc3Nzc3Nzc3Nzc3Nzc3N//AABEIAIoAuQMBIgACEQEDEQH/xAAbAAACAwEBAQAAAAAAAAAAAAADBAECBQYAB//EADgQAAIBAwMCAwYEBQQDAQAAAAECAwAEERIhMUFRBRNhFCJxgZGhBiMysUJTwdHwFTNS4WKS8UP/xAAZAQADAQEBAAAAAAAAAAAAAAAAAQIDBAX/xAAfEQEBAAMBAQEBAAMAAAAAAAAAAQIRIRIxA0EiUXH/2gAMAwEAAhEDEQA/APnimiB6XDV7XXF5BsPVxJSYerh6m4g2r0QSUqrV7XU+QcElWElJiSra6VxBvzKkSUpr9a8Hp6I4JN6Is1Ia6sr+tGgeMtQJt6UL+tQH3pQHjLUrNSev1qC+/NAONJmgmSg+ZUE0A3HJiiNJmkkerl6YGL714y4pRnqvmUA4ZMiqa6XD1OugEPZyOhobQnPWuh9lB6VU2IPSuk9OfEbdAaIqN1reHh644qDYY6UgxdJqCD61rmzx0qGssjip0GQNRIUZOdtuaJCJJLie3xqeJTIpUY1JnByOhGRTzWJwdsHoR0oUUUtj+J4Z1R/JuCxBC8B+QPg23yFVJNVWM3S2qo1U9dWgErGHeNt1A6Z6UA2jdjU6K/QQauG3q/s7jpQXRlPFLRCFq8GoeGNRhhyKjRD6qgmhajUFzT0YmqiK2RSwarq2KWgPnFSTtQC9SH2paCXeqaqozZquaegKH35qddLlq9qp6J1se9HVQaXUgUwh2qvSx40BHFWMA7VWI70UuOM0/QLtb56VAhHamSRioUb0bBcwA9KW8TItoISWx+cpVDwTv0+Ga0y0ceTI6oByWOK5X8U+IG68j2BDIsZz5mdie2M56feid4rGdblpa27xlGcQkKGj8w51A5JGfT7j4VHsqPGksTLJFIupHXOGFIeGtJerD7UklvNDgIQ5UDfYq3G+eK34fZ7HTbS/7SjKDTgoWO/HOcA/Ko9THlbX8vXYzDZA9KE/hvoK37i1MEzxkglTyOtAZcCq25rNMJrDHQUJrD0rd05PFeaEYoGnOSWJA4pWSzIrqWt89Ko1mCOKSdOSNuynjNVaMiullsR2pdvDwRxTPTnypr2+K15LDT0oBs/WgmX1qafktMdKAbfB4pDZfAqMCimA1HkHuaA3hIScjimo3Oms6J9sGmlkAHNQZsS6RmqrOWfGaVnuYoIjJM4Re5rnrrxWe6kKW2qOMc45PxNXhLkc66S48ZhtiUT82XjSOB8TS5vruZAXbSmN1UY2+NYVlEAVbnG51HmtCe5BIiQkd9+c1d1G+GBhp2dSJAWUnYnJ5+/Smbbw62uodWkBs6hgA4Pfv8ayhPDFc5c6Zc5C53Pan7O/zNnytWrvxn0+9Z5ZanG+OM20bG3lt/Jtizsc515+2P8AN8VsLDClxpcMyowOgnb3e2OOtH8KhhaRr/JIjjBJP3+fSkva01F2OSSc1nj27pfvl5kka9zIJZmfA39KA0YI4pQXiAY6d6l73SnuKzn/AIjetNuWdoywg9KrOqxBS7KNRwM7Uv4d4jLNeLDPD5WQzagCwQD/AJHoT0qZvC4b3xMXlxO8kcZ0LCrDSQDv04796e4081692SM2cq5JHvyLhZPRevb3uO2TRWikhys00Er9REhAX0yTv9qNLZ28viPtg1l/0xq2yxgDbA/zHx3q0sQyDmjcTykwoPIFAmUA7CtB4wuTgUu6BjjagtM549VCe3CjitF4dIz3r0sQ8r1pjzGO0GaXa3OdhmtaFffOobVMipq2GaRXBjvZkdBVfZT2rVMedwKrpqi8McowNWbUqF22RRlmPQU0wcSj8sletK/iO4WPwlUAwZn0kdSBuf2o8J8uZ8Ru3upy52A2RfT/ALodq4Gx75Jo0bR5Gpcj/M1VYBFKjFdUTda1+caSNqGPODvrx9qtJZySAEAnHpTXg9o7wLJLvq3AHQVsC2mKkqojXGdT7Csb9b7kjnYQRcqLldJ3CuR32rct7ExaXlyxT3wR022+PNeurO2kiZJGZ2PBGwHrTqqX8ItdcrGP9DZ7Acms8jx/TnBpJxF4X7PbOGaVmErIdlA4TPwrIkRwetPC8jjtJIViJD/p1cjB2P7/AFpUM8nI3qOub98v8kIGYBQ3zztV/D2uxfLA7rp1sdbDSQDwKiF9LAHmq+JzyQ27zAatGPjjj+tXPmi/HPWXTNrBHYm6XBOtiWTIC5zse55H0pxfEoydCWyhWAOY2CkbnoRvnbjtXKeH3Mko824R5kU5Yp1O2M962Pa4ppVLx79W1YDbf3omP+3ZlqnL3xG5tmj0wlY2/Uz74PGNuN6A3jcwOkKqnOdSqW2+Gf74ok8i3ESRRgYKDUuAdQxz+4x+9Z/kJCxbhznO4HPYcc+laTyyuGjK+K3sjESlUIYavy8gDnJ4x9qY9t1EbadtkHJOM43P0zisqUsxATSOcoMcY70oYGyFfUQSCTk/q+HPr9KqaqbK6WSdDEfMcRsBklv0jsCRwf8AuiAtHDplHvg4xmsq3tyFyW1I2MCRMbb57b5x9q2ERbuMxM+JSBoI/hP9tqWUn8TcaX1gvg43FV23PSs3W6T++SGXYivHxBQDH2P1rLbP01Z9SxgquKFqHpS0d3n3pn/L6Co/1Gw9aubVLBclEK6dVY34j9naxjUk+erawANivXJraE620yhl1xnrjisP8VWyzRx3UIGF9xk7AnY1v8U54NEdiozjvTfh6rJ7mMgj6VqL+Fo5fCEuIGeS6cB1Rv0EdR8fnTv4cTw1vyTb+Xdq2CWJOT234NRldxWPBFh8Stp4/ZYQYdA0+YAAK3oknZdV+6PK2Nox7qgdB+9HClgfMYMvQjkUVUBhYYywHIo8lctsy78t1eO3UB8HBxwaAjJJ4MhGpSr6ZIm2IY5JHw2G9a9tbplQ+GYjmr3Hh9rIy4JTVtk1OWG0zLLGcc+qguMjA4+FWXUHIGPSt6PweGJj5z+4RyDxVbbwi1lzlmONlI3zUz86y82sERDzCWIB6ULxdlTwyck5JAH1IFa194QUdSrYGetY34hUx+FsCuMsAPU5B/pU+LKMcbMmH4WhEgjd2UMMjDdR1p+4Pl3aqZHc4AKluxFZizBYF0riVMbdzWnbwyXs8bPrGVJO2SNqLbMnocuJ7w90mgLFsTA6gAem2RVLm4MeAuCSBud9xz/nrTUNp5G6507njPODVLmHkMm2M/Oj+7Rc8ZPrKsrseaYTqLHOABtWslkZIyRs+M6RuCKR/wBKxcCXWqsm4xyaeS7uY2XQFGNiQRgj+hot6WGeOXIAt0ylhJC7OcA4O2PhimYbnzb1I40YA/8AjgKMf5zQjLJdSMYisiS7HXtpO/frWj4EltaEXV/jEY2hBJeRh8eBVxOeUn0H8Q+HT2Vwru6CS5XzDGv8ANYSwkSZ2261r+IX819fNPcEYdhnAyBtwPh/estmIuD0GSCM7Z4x/naoyveOO3qgwkqxsD8zzVsx/wAlakwAzhw36cA54/TuP2qns1v/ADh9Kew6jTFLaPrRYdONepup60p4h4d59roCAhlwpTfI/wDtUufZZ2KoAbho9PnAkhj0ABONqGt2ymPzYJFjTKyzAoq5A4Cg7/v8cV0ujZT8N3xt538PuXyQ5Vc7BWBIP1qnj9okXiAvAAI5QFfTn9Y4J7Hjel7iBj40r2ah45ZlcBXB0bjUDvXRukcs0qMdMQYDOfdIxwe+9Z+beL9T6dtFaWxVsr5rRklV397r9xQ/CHa4tklMU0UmfeQ1aP2YRCOJAhjXZYx8+PXNXgvojGfypw78NGhIOO2dvkauTU0i3p6ZcKEKsDyrjp6VW6lQyAK2Y+AdPWss3Mi27XM8saqGBUFgqyHqcHqOoBzsaPBJCYtSr56NlWIOw6gc5B9QMc8UaGxxcRtBCfEI8xs2jSudRJ9O1FiEtozrFEoWMZApYXB8uKMiRoVf3NIII55OO/Uc49aq955cTSTWrMzE6NOpT+2SePrRS/4avrubyo5sx6BuSVxn5VyXjd+3iUqYjyqjEcfQE/xMelbNzJdX8ZLWtysZQFQIWJ07bDqcms7/AE03kjW0aeUo3dS+HPqT3J2z03xxWdttXJJ1i2/h6TXALSFYFOGcfxn0rdAEflKBpj4XB/eov4xDO0EYj0QtoQqNuMj481KpIshVyAzISpUgjGMj7/fFZWXbHPO5fHkkRiWbvz88fOvM/mOXVcJsNuveqRIIwWKFwcZDDcZpqKBWWVsauMAdTUWMtA3CqgQI2QV56Zz19f71BlRomDRhnzqHbjB/YVcgMXMYY6cFwTyd+KXOSHRRsOMnilvQnLwC9tYnhPkll81vfAzjV0YUykUnlOZyfMjZU34cEZ56ED61Pl5VkOCQRhs/X+lSWzEYyMBBuSfgM/aqmW2mWe50heM2HCHfcgHG56/3oTnQsev3Wj97j9W3IPXpTghZywjxjrkdBvzn4UX2aVvfeRcdB9/hVfxEmylsWB0SDUGOQGOTzmncSfzV/wDU0vMFikYg6s9e1U80f8j9aXwtHkjhUs17HqV194hSpbGV07YO2/pvx1qEtUhW3t7Rhr1hw0oBGkY1DOcEc9KawrSCRgrwyj8xHw2Nt8bdaF4gkUitLFrMki6Pd/gHFdboTZJAlzdI5VJlIeRlLEcH3hnnO243HeivHbtGZE81pFb3V97JOe/XYg1aGOOK1KuY5e4dOmP3otpBJbnzppCQ+wIORjoD9qdETDamSZY51jV3QsXLe8QMbacYI3G+cj61Z1IkJbDFGB0ZyQcYzjbI5+Ppk1dx5siLo1GPfzByR2q8r63WXGcdc0g9cRSPJEyoZAfeZlQav4cfQdfTjarxTv540KfJEZRJGcHfjcY649Nqhbh2IaMgIgO2aDbyZaTTvk5A7Uw0pbVJQMkTa1KvG6ZDDHDZ2xnHeqygiUiOKNFQYCBy2CBgHfYbdMV7U8cDMrEk/arWj4tzkjWc4JpAC3eOZo7aRpFKjC55b0LffPNFktUWdZLvKsq7BGIGcYztQFaSGbE4VlJypxxQ7i+PmkH3scZqblotwQ2UTuGeRlVeWz+r5VSSNSojWOJN9QcLkn68UrNeM4xnBzxQvaZOMisrZU8RPayPKXbGMb+tUVZU0iL+I71Sa+MYwcgmqLckpqWs9yVPJT72IWMujgSHkVntYOJf1gDrVfaXdtzv8aYhQO3vHn1o5bwcqvkBGxq1DsO9SY1eTRoZFIwfWtVLCARB9WD8aDP5JGkE5HWrmCpjGQfyJdEROg969dXccYEaDfG57UxN5ajj5msyeNC2Qcmjym8LTTchaW81+1Mmz666r7L61Ok9bwVCoJJ1GpH5bFWfANT/APklLS75zXXp0NABZTuRt2ossawmPQwKdQTWbbkiQ4PStCHdRnfakQsdwtrcayMoeaD7ZF5jkA+WTxivcq+d/jS0PBoM6kkDksox8NqPH5YUyIu9JIBg7VYEjIB6UVNps3ieVkYPcUCK5eU4XAUdKVi/UaZgADjApGI+XYaulea0LOrgHTUH9ZrUh/2h8KOUmdd28TKNOz+lKPZyLgruM70e7J8z50S0JI3JqfMOxMnhcM8PvnDd6z5/CXhU6JM49KbvGYcMR86orMY92J+dZ5SJsjLW2ZH3zTmpI143oU5Osbml5Ce5rP4m8Pi4AXdvlS8s4c+7SWTq5NSear1S2LO4KE1njds0zL/tmgDmlaSAx1EYqc1avUj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16" name="Picture 12" descr="http://www.zooclub.ru/attach/tales/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428868"/>
            <a:ext cx="4119568" cy="391947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Was </a:t>
            </a:r>
            <a:r>
              <a:rPr lang="en-US" sz="3200" dirty="0" err="1" smtClean="0"/>
              <a:t>fressen</a:t>
            </a:r>
            <a:r>
              <a:rPr lang="en-US" sz="3200" dirty="0" smtClean="0"/>
              <a:t> die </a:t>
            </a:r>
            <a:r>
              <a:rPr lang="en-US" sz="3200" dirty="0" err="1" smtClean="0"/>
              <a:t>Girafen</a:t>
            </a:r>
            <a:r>
              <a:rPr lang="en-US" sz="3200" dirty="0" smtClean="0"/>
              <a:t>? – Gras!</a:t>
            </a:r>
            <a:endParaRPr lang="ru-RU" sz="3200" dirty="0"/>
          </a:p>
        </p:txBody>
      </p:sp>
      <p:pic>
        <p:nvPicPr>
          <p:cNvPr id="22530" name="Picture 2" descr="https://encrypted-tbn1.gstatic.com/images?q=tbn:ANd9GcSZFkv6tNeAiert8cProR7ROOXK6xnoXqltcz4gQbkNdhs2W_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785794"/>
            <a:ext cx="5441728" cy="435771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406</TotalTime>
  <Words>140</Words>
  <PresentationFormat>Экран (4:3)</PresentationFormat>
  <Paragraphs>12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Презентация «Was fressen Tiere?»  Автор : учитель МБОУ УСОШ №2 город Удомля Тверская область   2019 год</vt:lpstr>
      <vt:lpstr>Hamster fressen Gemüse, Früchte, Nüsse </vt:lpstr>
      <vt:lpstr>Löwen essen Fleisch</vt:lpstr>
      <vt:lpstr>Die Hauptnahrung des Tigers ist das Fleisch. Manchmal fischen die Raubtiere auch Schildkröten, essen Nüsse, die wilden Beeren und die Früchte.  </vt:lpstr>
      <vt:lpstr>Wölfe fressen Fleisch. Aber manchmal, wenn es kein Essen gibt,  fressen sie Reptilien, Frösche.</vt:lpstr>
      <vt:lpstr>Der Fuchs frisst Beere, Mäuse, Vögel.</vt:lpstr>
      <vt:lpstr>Der Igel  isst Pilze, Äpfel, das Gras, Milch, Mäuse, Schlangen.</vt:lpstr>
      <vt:lpstr>Was frisst der Hase? – den Kohl, Beere, Nüsse, das Gras, das Obst,  den Klee, die Rinde </vt:lpstr>
      <vt:lpstr>Was fressen die Girafen? – Gras!</vt:lpstr>
      <vt:lpstr>Eichhörnchen fressen Eidechsen (ящериц), Frösche, Käfer (жуков), Larven (личинок), Pilze, Nüsse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essen Tiere?</dc:title>
  <cp:lastModifiedBy>ss</cp:lastModifiedBy>
  <cp:revision>43</cp:revision>
  <dcterms:modified xsi:type="dcterms:W3CDTF">2019-05-22T07:35:51Z</dcterms:modified>
</cp:coreProperties>
</file>