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9" r:id="rId5"/>
    <p:sldId id="265" r:id="rId6"/>
    <p:sldId id="272" r:id="rId7"/>
    <p:sldId id="277" r:id="rId8"/>
    <p:sldId id="278" r:id="rId9"/>
    <p:sldId id="279" r:id="rId10"/>
    <p:sldId id="284" r:id="rId11"/>
    <p:sldId id="286" r:id="rId12"/>
    <p:sldId id="287" r:id="rId13"/>
    <p:sldId id="282" r:id="rId14"/>
    <p:sldId id="283" r:id="rId15"/>
    <p:sldId id="290" r:id="rId16"/>
    <p:sldId id="273" r:id="rId17"/>
    <p:sldId id="288" r:id="rId18"/>
    <p:sldId id="260" r:id="rId19"/>
    <p:sldId id="281" r:id="rId20"/>
    <p:sldId id="268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граммы\Рабочая программа\1 класс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94"/>
            <a:ext cx="9144000" cy="68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0510" y="3284984"/>
            <a:ext cx="20313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класс</a:t>
            </a:r>
            <a:endParaRPr lang="ru-RU" sz="4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9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Temporary Internet Files\Content.Word\2019-02-11-16-56-26.jpg"/>
          <p:cNvPicPr/>
          <p:nvPr/>
        </p:nvPicPr>
        <p:blipFill>
          <a:blip r:embed="rId2"/>
          <a:srcRect l="2609" t="15114"/>
          <a:stretch>
            <a:fillRect/>
          </a:stretch>
        </p:blipFill>
        <p:spPr bwMode="auto">
          <a:xfrm>
            <a:off x="1071538" y="1643050"/>
            <a:ext cx="7143799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:\программы\Рабочая программа\1 класс\depositphotos_63207689-stock-illustration-owl-judge-holding-gavel-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17840"/>
            <a:ext cx="17810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209169" cy="374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F:\программы\Рабочая программа\1 класс\depositphotos_63207689-stock-illustration-owl-judge-holding-gavel-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17840"/>
            <a:ext cx="17810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00108"/>
            <a:ext cx="6667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F:\программы\Рабочая программа\1 класс\depositphotos_63207689-stock-illustration-owl-judge-holding-gavel-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214950"/>
            <a:ext cx="17810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программы\Рабочая программа\1 класс\depositphotos_63207689-stock-illustration-owl-judge-holding-gavel-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17840"/>
            <a:ext cx="17810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Лента лицом вверх 2"/>
          <p:cNvSpPr/>
          <p:nvPr/>
        </p:nvSpPr>
        <p:spPr>
          <a:xfrm>
            <a:off x="251520" y="1196752"/>
            <a:ext cx="8640960" cy="2972346"/>
          </a:xfrm>
          <a:prstGeom prst="ribbon2">
            <a:avLst>
              <a:gd name="adj1" fmla="val 22436"/>
              <a:gd name="adj2" fmla="val 599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Масса 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3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программы\Рабочая программа\1 класс\depositphotos_63207689-stock-illustration-owl-judge-holding-gavel-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0607"/>
            <a:ext cx="17810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программы\Рабочая программа\1 класс\29d7a37d9e07d0537b86635ab35a792b_1401345436_600_6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58016" y="428604"/>
            <a:ext cx="1963079" cy="11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программы\Рабочая программа\1 класс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1"/>
            <a:ext cx="2717273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программы\Рабочая программа\1 класс\shop_items_catalog_image1800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3593" y="1571612"/>
            <a:ext cx="2240407" cy="25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F:\программы\Рабочая программа\1 класс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691" y="27040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программы\Рабочая программа\1 класс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571876"/>
            <a:ext cx="1575617" cy="157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Admin\AppData\Local\Microsoft\Windows\Temporary Internet Files\Content.Word\2019-02-11-16-49-5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1500174"/>
            <a:ext cx="2350441" cy="200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13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1428728" y="357166"/>
            <a:ext cx="6500858" cy="1383040"/>
          </a:xfrm>
          <a:prstGeom prst="ribbon2">
            <a:avLst>
              <a:gd name="adj1" fmla="val 22436"/>
              <a:gd name="adj2" fmla="val 599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050" y="357166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КИЛОГРАММ (КГ)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222457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7224" y="3143248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 кг</a:t>
            </a:r>
            <a:endParaRPr lang="ru-RU" sz="3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648" y="5072074"/>
            <a:ext cx="2614535" cy="163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643702" y="471488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5кг</a:t>
            </a:r>
            <a:endParaRPr lang="ru-RU" sz="36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714620"/>
            <a:ext cx="3293423" cy="21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928926" y="4857760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 кг</a:t>
            </a:r>
            <a:endParaRPr lang="ru-RU" sz="3600" dirty="0"/>
          </a:p>
        </p:txBody>
      </p:sp>
      <p:pic>
        <p:nvPicPr>
          <p:cNvPr id="12" name="Picture 2" descr="F:\программы\Рабочая программа\1 класс\depositphotos_63207689-stock-illustration-owl-judge-holding-gavel-a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0607"/>
            <a:ext cx="17810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граммы\Рабочая программа\1 класс\Новая папка (2)\0ad49ae38c58c2868b77aac51e193f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770" y="2029942"/>
            <a:ext cx="4391768" cy="46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2803" y="404664"/>
            <a:ext cx="58457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6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46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762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518" y="404664"/>
            <a:ext cx="72430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программы\Рабочая программа\1 класс\Новая папка (2)\zdorov-esberejeni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7" t="14153" r="3722" b="14656"/>
          <a:stretch/>
        </p:blipFill>
        <p:spPr bwMode="auto">
          <a:xfrm>
            <a:off x="151225" y="2086922"/>
            <a:ext cx="881365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44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программы\Рабочая программа\1 класс\depositphotos_63207689-stock-illustration-owl-judge-holding-gavel-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0607"/>
            <a:ext cx="17810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программы\Рабочая программа\1 класс\Новая папка (2)\img_49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0269" y="1772816"/>
            <a:ext cx="835781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74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ограммы\Рабочая программа\1 класс\shablony-dlya-prezentaziy-powerpoint-22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30448" y="0"/>
            <a:ext cx="917444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img0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42768" y="2996952"/>
            <a:ext cx="5296125" cy="24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043290"/>
            <a:ext cx="619268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Килограмм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3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программы\Рабочая программа\1 класс\3834d6a0e92bafe8b974c21c37d6434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90"/>
          <a:stretch/>
        </p:blipFill>
        <p:spPr bwMode="auto">
          <a:xfrm>
            <a:off x="1082010" y="2092215"/>
            <a:ext cx="719600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4595" y="404664"/>
            <a:ext cx="77308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6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учебником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00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программы\Рабочая программа\1 класс\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3960440" cy="40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91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ограммы\Рабочая программа\1 класс\1263974281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9178" y="1988840"/>
            <a:ext cx="584965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6341" y="375247"/>
            <a:ext cx="54353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паре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6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59"/>
          </a:xfrm>
        </p:spPr>
        <p:txBody>
          <a:bodyPr>
            <a:normAutofit/>
          </a:bodyPr>
          <a:lstStyle/>
          <a:p>
            <a:r>
              <a:rPr lang="ru-RU" sz="6000" dirty="0" smtClean="0"/>
              <a:t>9= 5+</a:t>
            </a:r>
          </a:p>
          <a:p>
            <a:r>
              <a:rPr lang="ru-RU" sz="6000" dirty="0" smtClean="0"/>
              <a:t>10= 3+</a:t>
            </a:r>
          </a:p>
          <a:p>
            <a:r>
              <a:rPr lang="ru-RU" sz="6000" dirty="0" smtClean="0"/>
              <a:t>8= 5+</a:t>
            </a:r>
          </a:p>
          <a:p>
            <a:r>
              <a:rPr lang="ru-RU" sz="6000" dirty="0" smtClean="0"/>
              <a:t>7=2+</a:t>
            </a:r>
          </a:p>
          <a:p>
            <a:r>
              <a:rPr lang="ru-RU" sz="6000" dirty="0" smtClean="0"/>
              <a:t>10=4+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714612" y="285728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4</a:t>
            </a:r>
            <a:endParaRPr lang="ru-RU" sz="72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1428737"/>
            <a:ext cx="92869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8926" y="2500306"/>
            <a:ext cx="92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3</a:t>
            </a:r>
            <a:endParaRPr lang="ru-RU" sz="7200" dirty="0" smtClean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3714752"/>
            <a:ext cx="92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6050" y="4714884"/>
            <a:ext cx="92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857752" y="428604"/>
            <a:ext cx="22145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7=4+</a:t>
            </a:r>
          </a:p>
          <a:p>
            <a:r>
              <a:rPr lang="ru-RU" sz="6000" dirty="0" smtClean="0"/>
              <a:t>9=3+</a:t>
            </a:r>
          </a:p>
          <a:p>
            <a:r>
              <a:rPr lang="ru-RU" sz="6000" dirty="0" smtClean="0"/>
              <a:t>10=8+</a:t>
            </a:r>
          </a:p>
          <a:p>
            <a:r>
              <a:rPr lang="ru-RU" sz="6000" dirty="0" smtClean="0"/>
              <a:t>8=2+</a:t>
            </a:r>
          </a:p>
          <a:p>
            <a:r>
              <a:rPr lang="ru-RU" sz="6000" dirty="0" smtClean="0"/>
              <a:t>6=4+</a:t>
            </a:r>
            <a:endParaRPr lang="ru-RU" sz="6000" dirty="0" smtClean="0"/>
          </a:p>
          <a:p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72264" y="428604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3</a:t>
            </a:r>
            <a:endParaRPr lang="ru-RU" sz="7200" dirty="0" smtClean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1285860"/>
            <a:ext cx="92869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16" y="2071678"/>
            <a:ext cx="92869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72264" y="3000372"/>
            <a:ext cx="92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00826" y="4000504"/>
            <a:ext cx="92869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2</a:t>
            </a:r>
          </a:p>
        </p:txBody>
      </p:sp>
      <p:pic>
        <p:nvPicPr>
          <p:cNvPr id="18" name="Picture 2" descr="F:\программы\Рабочая программа\1 класс\depositphotos_63207689-stock-illustration-owl-judge-holding-gavel-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0958" y="5706641"/>
            <a:ext cx="1423879" cy="115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8936" y="404664"/>
            <a:ext cx="63367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</a:t>
            </a:r>
            <a:r>
              <a:rPr lang="ru-RU" sz="6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endParaRPr lang="ru-RU" sz="6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F:\программы\Рабочая программа\1 класс\Новая папка (2)\aa61ddcfa770bd474e84500438e44cd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83092" y="2136335"/>
            <a:ext cx="742838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91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программы\Рабочая программа\1 класс\depositphotos_63207689-stock-illustration-owl-judge-holding-gavel-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0607"/>
            <a:ext cx="17810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5908" y="1537932"/>
            <a:ext cx="2262412" cy="21385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88150" y="379512"/>
            <a:ext cx="648072" cy="45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707904" y="636929"/>
            <a:ext cx="1368152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12804" y="5157192"/>
            <a:ext cx="792088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051720" y="4258516"/>
            <a:ext cx="2016224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104892" y="274948"/>
            <a:ext cx="2448272" cy="20379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3140968"/>
            <a:ext cx="1439180" cy="13464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042130" y="2635461"/>
            <a:ext cx="1728192" cy="149046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709614" y="5482652"/>
            <a:ext cx="792088" cy="7920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04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программы\Рабочая программа\1 класс\depositphotos_63207689-stock-illustration-owl-judge-holding-gavel-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0607"/>
            <a:ext cx="17810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498" y="224644"/>
            <a:ext cx="2262412" cy="21385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771800" y="394289"/>
            <a:ext cx="792088" cy="7920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051720" y="1844824"/>
            <a:ext cx="1728192" cy="149046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71500"/>
            <a:ext cx="1439180" cy="13464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948264" y="224644"/>
            <a:ext cx="2016224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479722" y="2137552"/>
            <a:ext cx="648072" cy="45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435606" y="3717032"/>
            <a:ext cx="1368152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203807" y="4581128"/>
            <a:ext cx="2448272" cy="20379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63333" y="5528584"/>
            <a:ext cx="792088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08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программы\Рабочая программа\1 класс\depositphotos_63207689-stock-illustration-owl-judge-holding-gavel-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0607"/>
            <a:ext cx="17810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51520" y="1207604"/>
            <a:ext cx="2016224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43755" y="332656"/>
            <a:ext cx="1368152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06932" y="241292"/>
            <a:ext cx="792088" cy="7920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495294" y="177788"/>
            <a:ext cx="2448272" cy="20379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004048" y="241292"/>
            <a:ext cx="1728192" cy="149046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725304" y="2137552"/>
            <a:ext cx="648072" cy="45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4509120"/>
            <a:ext cx="2262412" cy="21385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506" y="5205472"/>
            <a:ext cx="1439180" cy="13464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4125529"/>
            <a:ext cx="792088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3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программы\Рабочая программа\1 класс\depositphotos_63207689-stock-illustration-owl-judge-holding-gavel-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0607"/>
            <a:ext cx="17810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99652" y="260408"/>
            <a:ext cx="1368152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834716" y="235256"/>
            <a:ext cx="1728192" cy="149046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21396"/>
            <a:ext cx="1439180" cy="13464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4509120"/>
            <a:ext cx="2262412" cy="21385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652120" y="2348880"/>
            <a:ext cx="2448272" cy="20379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427984" y="4631432"/>
            <a:ext cx="2016224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28384" y="224012"/>
            <a:ext cx="792088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844277" y="274142"/>
            <a:ext cx="792088" cy="7920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467402" y="1066230"/>
            <a:ext cx="648072" cy="45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4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64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</dc:creator>
  <cp:lastModifiedBy>Admin</cp:lastModifiedBy>
  <cp:revision>38</cp:revision>
  <dcterms:created xsi:type="dcterms:W3CDTF">2019-02-05T16:45:06Z</dcterms:created>
  <dcterms:modified xsi:type="dcterms:W3CDTF">2019-02-11T15:29:24Z</dcterms:modified>
</cp:coreProperties>
</file>