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ÐÐ°ÑÑÐ¸Ð½ÐºÐ¸ Ð¿Ð¾ Ð·Ð°Ð¿ÑÐ¾ÑÑ ÐºÐ°ÑÑÐ¸Ð½ÐºÐ¸ Ð¿Ð»Ð°Ð½ÐµÑ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ÐÐ°ÑÑÐ¸Ð½ÐºÐ¸ Ð¿Ð¾ Ð·Ð°Ð¿ÑÐ¾ÑÑ ÐºÐ°ÑÑÐ¸Ð½ÐºÐ¸ Ð¿Ð»Ð°Ð½ÐµÑ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6698"/>
            <a:ext cx="2406576" cy="1504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ÐÐ°ÑÑÐ¸Ð½ÐºÐ¸ Ð¿Ð¾ Ð·Ð°Ð¿ÑÐ¾ÑÑ ÐºÐ°ÑÑÐ¸Ð½ÐºÐ¸ Ð¼Ð¾Ð»ÐµÐºÑÐ»Ð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60338"/>
            <a:ext cx="28575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ÐÐ°ÑÑÐ¸Ð½ÐºÐ¸ Ð¿Ð¾ Ð·Ð°Ð¿ÑÐ¾ÑÑ ÐºÐ°ÑÑÐ¸Ð½Ðº Ð°ÑÐ¾Ð¼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60648"/>
            <a:ext cx="2390817" cy="2390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10" descr="ÐÐ°ÑÑÐ¸Ð½ÐºÐ¸ Ð¿Ð¾ Ð·Ð°Ð¿ÑÐ¾ÑÑ ÐºÐ°ÑÑÐ¸Ð½Ðº Ð¼Ð°ÑÑ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6" name="Picture 12" descr="ÐÐ°ÑÑÐ¸Ð½ÐºÐ¸ Ð¿Ð¾ Ð·Ð°Ð¿ÑÐ¾ÑÑ ÐºÐ°ÑÑÐ¸Ð½Ðº Ð¼Ð°ÑÑ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61" y="1913727"/>
            <a:ext cx="2175591" cy="2071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ÐÐ°ÑÑÐ¸Ð½ÐºÐ¸ Ð¿Ð¾ Ð·Ð°Ð¿ÑÐ¾ÑÑ ÐºÐ°ÑÑÐ¸Ð½Ðº ÑÐµÐ»Ð¾Ð²ÐµÐº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66095" y="1913727"/>
            <a:ext cx="2787849" cy="247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ÐÐ°ÑÑÐ¸Ð½ÐºÐ¸ Ð¿Ð¾ Ð·Ð°Ð¿ÑÐ¾ÑÑ ÐºÐ°ÑÑÐ¸Ð½Ðº Ð·Ð²ÐµÐ·Ð´Ð°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316" y="4149080"/>
            <a:ext cx="3268147" cy="2042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441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Ð´Ð¸Ð°Ð³ÑÐ°Ð¼Ð¼Ð° Ð²ÐµÐ½Ð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1" y="138112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9653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work</dc:creator>
  <cp:lastModifiedBy>work</cp:lastModifiedBy>
  <cp:revision>2</cp:revision>
  <dcterms:created xsi:type="dcterms:W3CDTF">2018-09-20T01:49:51Z</dcterms:created>
  <dcterms:modified xsi:type="dcterms:W3CDTF">2018-09-20T01:56:21Z</dcterms:modified>
</cp:coreProperties>
</file>