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5" r:id="rId3"/>
    <p:sldId id="258" r:id="rId4"/>
    <p:sldId id="264" r:id="rId5"/>
    <p:sldId id="263" r:id="rId6"/>
    <p:sldId id="262" r:id="rId7"/>
    <p:sldId id="261" r:id="rId8"/>
    <p:sldId id="268" r:id="rId9"/>
    <p:sldId id="260" r:id="rId10"/>
    <p:sldId id="267" r:id="rId11"/>
    <p:sldId id="266" r:id="rId12"/>
    <p:sldId id="270" r:id="rId13"/>
    <p:sldId id="269" r:id="rId14"/>
    <p:sldId id="272" r:id="rId15"/>
    <p:sldId id="259" r:id="rId16"/>
    <p:sldId id="274" r:id="rId17"/>
    <p:sldId id="275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2169-8596-4364-A2D9-26D102C23402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06C0-C8A7-4FCF-A0AA-786731A63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84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2169-8596-4364-A2D9-26D102C23402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06C0-C8A7-4FCF-A0AA-786731A63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3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2169-8596-4364-A2D9-26D102C23402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06C0-C8A7-4FCF-A0AA-786731A63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47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2169-8596-4364-A2D9-26D102C23402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06C0-C8A7-4FCF-A0AA-786731A63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61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2169-8596-4364-A2D9-26D102C23402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06C0-C8A7-4FCF-A0AA-786731A63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11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2169-8596-4364-A2D9-26D102C23402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06C0-C8A7-4FCF-A0AA-786731A63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22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2169-8596-4364-A2D9-26D102C23402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06C0-C8A7-4FCF-A0AA-786731A63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84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2169-8596-4364-A2D9-26D102C23402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06C0-C8A7-4FCF-A0AA-786731A63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05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2169-8596-4364-A2D9-26D102C23402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06C0-C8A7-4FCF-A0AA-786731A63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42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2169-8596-4364-A2D9-26D102C23402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06C0-C8A7-4FCF-A0AA-786731A63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64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2169-8596-4364-A2D9-26D102C23402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06C0-C8A7-4FCF-A0AA-786731A63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14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02169-8596-4364-A2D9-26D102C23402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06C0-C8A7-4FCF-A0AA-786731A63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56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berestov.org/?page_id=496" TargetMode="External"/><Relationship Id="rId3" Type="http://schemas.openxmlformats.org/officeDocument/2006/relationships/hyperlink" Target="http://www.yaplakal.com/forum2/st/25/topic1483091.html" TargetMode="External"/><Relationship Id="rId7" Type="http://schemas.openxmlformats.org/officeDocument/2006/relationships/hyperlink" Target="http://www.nicemama.com/?p=95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toby-pomnili.livejournal.com/408521.html" TargetMode="External"/><Relationship Id="rId5" Type="http://schemas.openxmlformats.org/officeDocument/2006/relationships/hyperlink" Target="http://allforchildren.ru/poetry/author3-berestov.php" TargetMode="External"/><Relationship Id="rId4" Type="http://schemas.openxmlformats.org/officeDocument/2006/relationships/hyperlink" Target="http://online-knigi.com/page/2158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3548" y="6050026"/>
            <a:ext cx="563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Автор презентации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Ярикова Марина Григорьевна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8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443" y="4779882"/>
            <a:ext cx="8313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За первой книжкой последовали другие сборники стихов и сказок: «Весёлое лето», «Как найти дорожку», «Улыбка», «Жаворонок», «Первый листопад», «Определение счастья», «Пятая нога» и многие другие.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8" descr="https://img-fotki.yandex.ru/get/5701/86244502.b0/0_d6ca3_2a6a7921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017" y="1738877"/>
            <a:ext cx="1971764" cy="2736304"/>
          </a:xfrm>
          <a:prstGeom prst="rect">
            <a:avLst/>
          </a:prstGeom>
          <a:noFill/>
        </p:spPr>
      </p:pic>
      <p:pic>
        <p:nvPicPr>
          <p:cNvPr id="5" name="Picture 6" descr="https://image.issuu.com/130603074807-9be50253f6c20b672658396b8ba5ad73/jpg/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003" y="1754027"/>
            <a:ext cx="1983346" cy="2714941"/>
          </a:xfrm>
          <a:prstGeom prst="rect">
            <a:avLst/>
          </a:prstGeom>
          <a:noFill/>
        </p:spPr>
      </p:pic>
      <p:pic>
        <p:nvPicPr>
          <p:cNvPr id="6" name="Picture 10" descr="http://www.libex.ru/img/x/23/13/704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1566" y="1731336"/>
            <a:ext cx="2018327" cy="2711876"/>
          </a:xfrm>
          <a:prstGeom prst="rect">
            <a:avLst/>
          </a:prstGeom>
          <a:noFill/>
        </p:spPr>
      </p:pic>
      <p:pic>
        <p:nvPicPr>
          <p:cNvPr id="7" name="Picture 14" descr="https://j.livelib.ru/boocover/1000733702/200/d681/Pervyj_listop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08943" y="1731336"/>
            <a:ext cx="1910053" cy="2724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8771894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lenkii-genii.ru/images/diafilm/diafilm-993/diafilm-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177" t="1336" r="1580"/>
          <a:stretch/>
        </p:blipFill>
        <p:spPr bwMode="auto">
          <a:xfrm>
            <a:off x="2338410" y="2526209"/>
            <a:ext cx="4951032" cy="38101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3336" y="1444255"/>
            <a:ext cx="8577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У Валентина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Берестова</a:t>
            </a:r>
            <a:r>
              <a:rPr lang="ru-RU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много считалок, песенок, выкриков, заимствованных из фольклора: «Петушки», «Дракон», «Луноход», «Велосипед», «На рассвете» и др.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161900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5482" y="2619400"/>
            <a:ext cx="4752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Валентин Дмитриевич очень интересовался не только творчеством других писателей и поэтов, но и старался добраться до истоков их таланта. Интересны его статьи о Дале, Мандельштаме, Блоке, Есенине,  Высоцком. </a:t>
            </a:r>
            <a:endParaRPr lang="ru-RU" sz="2000" dirty="0"/>
          </a:p>
        </p:txBody>
      </p:sp>
      <p:pic>
        <p:nvPicPr>
          <p:cNvPr id="3" name="Picture 2" descr="Маршак, Барто и другие известные детские ав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886" y="1686716"/>
            <a:ext cx="3300150" cy="4202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5239950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518" y="5099312"/>
            <a:ext cx="8306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В литературном наследии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Берестова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есть  и мемуары о </a:t>
            </a:r>
            <a:r>
              <a:rPr lang="ru-RU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своей юношеской дружбе с Ахматовой, Чуковским и Маршаком. </a:t>
            </a:r>
          </a:p>
          <a:p>
            <a:pPr algn="just"/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Валентин Дмитриевич занимался еще пересказами библейских преданий.</a:t>
            </a:r>
            <a:r>
              <a:rPr lang="ru-RU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berestov.org/wp-content/gallery/arhiv-berestov/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64"/>
          <a:stretch/>
        </p:blipFill>
        <p:spPr bwMode="auto">
          <a:xfrm>
            <a:off x="2820472" y="1167171"/>
            <a:ext cx="4912367" cy="354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5598" y="4754461"/>
            <a:ext cx="1853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Берестов и Чуковский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556235468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berestov.org/wp-content/gallery/arhiv-berestov/1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6045" y="1693879"/>
            <a:ext cx="4445170" cy="36894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45262" y="5474541"/>
            <a:ext cx="2956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Берестов с Татьяной Александровой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1212" y="1438335"/>
            <a:ext cx="3988948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последние годы жизни писал и выпускал детские сказки вместе со своей женой художницей и писательницей </a:t>
            </a:r>
            <a:r>
              <a:rPr lang="ru-RU" sz="2000" b="1" dirty="0" smtClean="0">
                <a:solidFill>
                  <a:srgbClr val="6633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Татьяной Александровой</a:t>
            </a:r>
            <a:r>
              <a:rPr lang="ru-RU" sz="2000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автором книжки про </a:t>
            </a:r>
            <a:r>
              <a:rPr lang="ru-RU" sz="2000" dirty="0" err="1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домовёнка</a:t>
            </a:r>
            <a:r>
              <a:rPr lang="ru-RU" sz="2000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Кузьку.  В соавторстве была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написана сказка «Катя в игрушечном городе». </a:t>
            </a:r>
            <a:r>
              <a:rPr lang="ru-RU" sz="2000" dirty="0" smtClean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Вместе составили “Избранное” по “Толковому словарю” В.И.Даля (издано в 2001 г.)</a:t>
            </a:r>
            <a:endParaRPr lang="ru-RU" sz="2000" dirty="0" smtClean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632417"/>
      </p:ext>
    </p:extLst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776" y="2612219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В девяностые годы Валентин Берестов много времени уделяет передачам по радио и телевидению. Он сочиняет музыку для своих стихов, выступает с музыкальными группами.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алентин БЕРЕСТОВ. Дружеский шарж Кира Булычева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904" y="1452553"/>
            <a:ext cx="3165435" cy="453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9448165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017" y="1535936"/>
            <a:ext cx="517086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Его можно было увидеть на экранах телевидения. Он участвовал в передаче «Автограф». С увлечением работал  в передаче «От чего и почему?». Многим знаком его голос  из выступлений по радио. Он сочинял песни для радио, мультфильмов, детских спектаклей. Выпустил книги стихов, воспоминания для журнала «Знамя», сочинял стихотворные подписи к рисункам  для «Весёлых картинок».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berestov.org/wp-content/gallery/arhiv-berestov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5561" y="1467777"/>
            <a:ext cx="3138017" cy="39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2534807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9266" y="2328884"/>
            <a:ext cx="5177307" cy="2559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Берестов был совершенно нетипичным писателем, совсем не похожим на советского литератора. Большой человек, радостный и абсолютно свободный. 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Валентине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Берестове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был снят документальный фильм «Быть взрослым очень просто. Валентин Берестов».</a:t>
            </a:r>
          </a:p>
        </p:txBody>
      </p:sp>
      <p:pic>
        <p:nvPicPr>
          <p:cNvPr id="4" name="Picture 4" descr="http://visualrian.ru/images/old_preview/0/36/3626_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557" y="1702094"/>
            <a:ext cx="3234623" cy="4441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5702169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12" y="1318772"/>
            <a:ext cx="2566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 источники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8"/>
          <p:cNvSpPr txBox="1">
            <a:spLocks/>
          </p:cNvSpPr>
          <p:nvPr/>
        </p:nvSpPr>
        <p:spPr>
          <a:xfrm>
            <a:off x="656822" y="1835430"/>
            <a:ext cx="7946264" cy="35479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http://www.yaplakal.com/forum2/st/25/topic1483091.html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Маршак,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другие известные детские авторы.      </a:t>
            </a:r>
          </a:p>
          <a:p>
            <a:pPr algn="just"/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http://online-knigi.com/page/215854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Берестов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В.Д.. Избранные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произведения. Т. I. Стихи, повести, рассказы, воспоминания, стр.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just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http://allforchildren.ru/poetry/author3-berestov.php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Всё для детей.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Берестов.</a:t>
            </a:r>
          </a:p>
          <a:p>
            <a:pPr algn="just"/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https://chtoby-pomnili.livejournal.com/408521.html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БЕРЕСТОВ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Валентин Дмитриевич - Чтобы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помнили.</a:t>
            </a:r>
          </a:p>
          <a:p>
            <a:pPr algn="just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http://www.nicemama.com/?p=951</a:t>
            </a: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Валентин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Берестов. Биография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pPr algn="just"/>
            <a:r>
              <a:rPr lang="en-US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http://berestov.org/?page_id=496</a:t>
            </a: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Весь Берестов. Фотоархив.</a:t>
            </a:r>
          </a:p>
          <a:p>
            <a:pPr marL="0" indent="0" algn="just">
              <a:buNone/>
            </a:pPr>
            <a:endParaRPr lang="ru-RU" sz="18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01809" y="6023862"/>
            <a:ext cx="7220755" cy="243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pitchFamily="34" charset="0"/>
                <a:ea typeface="+mj-ea"/>
                <a:cs typeface="Arial" pitchFamily="34" charset="0"/>
              </a:rPr>
              <a:t>Автор презентации: </a:t>
            </a:r>
            <a:r>
              <a:rPr lang="ru-RU" sz="2000" cap="small" dirty="0" smtClean="0">
                <a:latin typeface="Times New Roman" pitchFamily="18" charset="0"/>
                <a:ea typeface="+mj-ea"/>
                <a:cs typeface="Times New Roman" pitchFamily="18" charset="0"/>
              </a:rPr>
              <a:t>Ярикова </a:t>
            </a:r>
            <a:r>
              <a:rPr lang="ru-RU" sz="2000" cap="small" dirty="0" smtClean="0">
                <a:latin typeface="Times New Roman" pitchFamily="18" charset="0"/>
                <a:ea typeface="+mj-ea"/>
                <a:cs typeface="Times New Roman" pitchFamily="18" charset="0"/>
              </a:rPr>
              <a:t>Марина Григорьевна</a:t>
            </a:r>
            <a:endParaRPr kumimoji="0" lang="ru-RU" sz="2000" i="0" u="none" strike="noStrike" kern="1200" cap="small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624550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8794" y="5094418"/>
            <a:ext cx="734739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Берестов Валентин Дмитриевич </a:t>
            </a:r>
            <a:r>
              <a:rPr lang="ru-RU" sz="2000" dirty="0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 поэт, прозаик, переводчик, исследователь фольклора, литературы, авторской песни.</a:t>
            </a:r>
            <a:endParaRPr lang="ru-RU" sz="20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271" t="1903" r="1606" b="2774"/>
          <a:stretch/>
        </p:blipFill>
        <p:spPr>
          <a:xfrm>
            <a:off x="2521292" y="1216366"/>
            <a:ext cx="5117630" cy="37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441071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72" y="1577182"/>
            <a:ext cx="489186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Валентин Берестов родился 1 апреля 1928 года в семье учителя. Вероятно, поэтому читать он научился в 4 года. Семья будущего поэта и писателя проживала в то время в Калужской области, городе Мещовске.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berestov.org/wp-content/gallery/arhiv-berestov/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6855" y="1450731"/>
            <a:ext cx="3410831" cy="460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3563" y="3852531"/>
            <a:ext cx="2886210" cy="225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4963062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832" y="2149644"/>
            <a:ext cx="4572000" cy="29011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Поэтические способности мальчика обнаружились очень рано. Первые рифмованные строки он написал в первом классе. Это были дразнилки. Ребята не обижались на них, а стремились подружиться с юным поэтом. О славе мальчик не мечтал, но стал записывать стихи в тетрадь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758" y="1391715"/>
            <a:ext cx="3427661" cy="43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785079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607" y="4748809"/>
            <a:ext cx="83326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1942–1944 жил в эвакуации в Ташкенте. В годы Великой Отечественной войны в этом городе оказались и многие знаменитые литераторы. Здесь Валя Берестов познакомился с Анной Ахматовой, Надеждой Мандельштам, Самуилом Маршаком.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berestov.org/wp-content/gallery/arhiv-berestov/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24251"/>
            <a:ext cx="4447242" cy="315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80444" y="4285557"/>
            <a:ext cx="2274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В.Берестов</a:t>
            </a:r>
            <a:r>
              <a:rPr lang="ru-RU" sz="1600" dirty="0" smtClean="0"/>
              <a:t>  и </a:t>
            </a:r>
            <a:r>
              <a:rPr lang="ru-RU" sz="1600" dirty="0" err="1" smtClean="0"/>
              <a:t>С.Маршак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221589901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819" y="2122822"/>
            <a:ext cx="428866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особую роль в литературной биографии </a:t>
            </a:r>
            <a:r>
              <a:rPr lang="ru-RU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Берестова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сыграла встреча с Корнеем Ивановичем Чуковским, которому четырнадцатилетний поэт показал свою тетрадь со стихами.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7910" y="1398662"/>
            <a:ext cx="42886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 Light" panose="020F0302020204030204" pitchFamily="34" charset="0"/>
              </a:rPr>
              <a:t>“Прогулка с Чуковским”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Мне четырнадцать лет, а ему шестьдесят.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Он огромен и сед, и румян, и носат.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Он о сыне скорбит, я грущу без отца.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Май цветёт. А войне всё не видно конца.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Осторожно мою он решает судьбу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И тревожно глядит на мою худобу.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Завтра утром меня он помчится спасать.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А пока он покажет, как надо писать.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И прочтёт мне стихи, что великий поэт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Сочинил про любовь двадцати семи лет,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Вспомнит то, что меня ещё ждёт впереди.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О поэзия! Души людей береди,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Чтоб нашли в тебе силы и общий язык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Этот хилый мальчишка и крепкий старик.</a:t>
            </a:r>
          </a:p>
          <a:p>
            <a:pPr algn="r"/>
            <a:r>
              <a:rPr lang="ru-RU" sz="1600" dirty="0" smtClean="0">
                <a:latin typeface="Calibri Light" panose="020F0302020204030204" pitchFamily="34" charset="0"/>
              </a:rPr>
              <a:t>В. Берестов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374246905"/>
      </p:ext>
    </p:extLst>
  </p:cSld>
  <p:clrMapOvr>
    <a:masterClrMapping/>
  </p:clrMapOvr>
  <p:transition advClick="0" advTm="2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244" y="4843689"/>
            <a:ext cx="840990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1944 году семья Берестовых перебралась в Подмосковье. Валентин Берестов закончил исторический факультет МГУ, затем аспирантуру Института этнографии. В 1946 году, ещё в студенческие годы, Берестов впервые поехал на археологические раскопки.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7500" y="1063835"/>
            <a:ext cx="4633481" cy="33407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62445" y="44487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Lucida Grande"/>
              </a:rPr>
              <a:t>Археологические раскопки в </a:t>
            </a:r>
            <a:r>
              <a:rPr lang="ru-RU" sz="1400" dirty="0" smtClean="0">
                <a:latin typeface="Lucida Grande"/>
              </a:rPr>
              <a:t>Хорезме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871374769"/>
      </p:ext>
    </p:extLst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245" y="1610060"/>
            <a:ext cx="828755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его публикации взрослых стихов в журнале «Юность» как раз и были посвящены этой экзотической профессии и стали излюбленной темой для пародистов.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ozon-st.cdn.ngenix.net/multimedia/books_covers/1011005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27" y="2962142"/>
            <a:ext cx="2175542" cy="3206838"/>
          </a:xfrm>
          <a:prstGeom prst="rect">
            <a:avLst/>
          </a:prstGeom>
          <a:noFill/>
        </p:spPr>
      </p:pic>
      <p:pic>
        <p:nvPicPr>
          <p:cNvPr id="4" name="Picture 4" descr="http://www.litfund.ru/images/lots/51/51-348-B1121-1-V20745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969907"/>
            <a:ext cx="2125014" cy="318840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932608" y="3256163"/>
            <a:ext cx="38636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Первый сборник стихов «Отплытие» вышел в 1957 г. и получил признание читателей, поэтов, критиков. В том же году выходит первая книга для детей «Про машину».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61329"/>
      </p:ext>
    </p:extLst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398" y="3073121"/>
            <a:ext cx="45975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Первую книжку для детей написал «случайно» - просто пересказал знакомому  детскому писателю забавный эпизод из дочкиной жизни, а на утро  с удивлением узнал, что у него уже есть редактор и иллюстратор будущей книжки «Про машину». </a:t>
            </a:r>
            <a:endParaRPr lang="ru-RU" sz="2000" dirty="0"/>
          </a:p>
        </p:txBody>
      </p:sp>
      <p:pic>
        <p:nvPicPr>
          <p:cNvPr id="3" name="Picture 2" descr="http://berestov.org/wp-content/gallery/arhiv-berestov/scan000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201" y="2419723"/>
            <a:ext cx="2968402" cy="3646226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15155" y="1518359"/>
            <a:ext cx="81780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Свои первые стихи для малышей Берестов написал, как только появилась на свет его маленькая дочка. И ещё долго на был уверен в своём призвании детского поэта.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546102" y="6072087"/>
            <a:ext cx="17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Берестов с дочерью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526248141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871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Marina</cp:lastModifiedBy>
  <cp:revision>27</cp:revision>
  <dcterms:created xsi:type="dcterms:W3CDTF">2018-03-30T15:25:47Z</dcterms:created>
  <dcterms:modified xsi:type="dcterms:W3CDTF">2019-01-18T11:43:31Z</dcterms:modified>
</cp:coreProperties>
</file>