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libri Light" pitchFamily="34" charset="0"/>
      <p:regular r:id="rId16"/>
      <p:italic r:id="rId17"/>
    </p:embeddedFont>
    <p:embeddedFont>
      <p:font typeface="Goudy Stout" charset="0"/>
      <p:regular r:id="rId18"/>
    </p:embeddedFont>
    <p:embeddedFont>
      <p:font typeface="Book Antiqua" pitchFamily="18" charset="0"/>
      <p:regular r:id="rId19"/>
      <p:bold r:id="rId20"/>
      <p:italic r:id="rId21"/>
      <p:boldItalic r:id="rId22"/>
    </p:embeddedFont>
    <p:embeddedFont>
      <p:font typeface="AR CARTER" charset="0"/>
      <p:regular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52B8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57FD-2F05-4798-8274-15ABAC063A1B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424F-858F-4453-9502-1D9477E2C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3FE1-1896-463C-B18E-4093AE807B9E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F22B-E6B5-422E-BA3A-746A10A75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9467-AC74-45E7-B0ED-0447EF56883B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D595-0238-462A-BB30-414206B56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FFFFFF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3A5B-C2E4-4D66-95B6-F1E2C17B1E22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2B4E-A024-41E3-BF1A-E7F13B9FD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3FA0-5D74-4150-A52C-2CB35AA503BD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37D9-1569-4E09-9C53-74177AFCA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5B41-606B-4AAA-8EE9-EC1BC29A3918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80CD-DCA7-4F58-8F7F-026E0CBA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A386-54C1-4244-8100-4923ABB38A01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7455-3D26-427C-BA27-45BDDC754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92E1-0B26-415D-9C5E-A6FE93D6718A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4E93-8485-4AE3-9A91-A53E98476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37B8-5388-44A4-A497-5408084BF3F1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B319-AC1A-473E-A926-94207B8E3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5A1C-D302-48FC-8FBE-1B3E58E7C447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3C2-C6D7-4008-A646-5A6BC82A8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84D3-1B1C-4B7C-919E-8D534684C371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3BA9-50F7-4F62-AFA8-9612C9AAA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8B31EA-0F30-4AAC-AD53-B78E10CD59FF}" type="datetimeFigureOut">
              <a:rPr lang="ru-RU"/>
              <a:pPr>
                <a:defRPr/>
              </a:pPr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F6C0D9-A560-4857-B815-BCB0938CA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21" Type="http://schemas.openxmlformats.org/officeDocument/2006/relationships/image" Target="../media/image21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388" y="406400"/>
            <a:ext cx="6042025" cy="4395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5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udy Stout" panose="0202090407030B020401" pitchFamily="18" charset="0"/>
              </a:rPr>
              <a:t>New</a:t>
            </a:r>
            <a:r>
              <a:rPr lang="en-US" sz="7500" dirty="0">
                <a:latin typeface="Goudy Stout" panose="0202090407030B020401" pitchFamily="18" charset="0"/>
              </a:rPr>
              <a:t> </a:t>
            </a:r>
            <a:r>
              <a:rPr lang="en-US" sz="7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oudy Stout" panose="0202090407030B020401" pitchFamily="18" charset="0"/>
              </a:rPr>
              <a:t>Year             Quiz</a:t>
            </a:r>
            <a:endParaRPr lang="ru-RU" sz="7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2882" y="4493640"/>
            <a:ext cx="8250080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remi" panose="05060100010000000000" pitchFamily="18" charset="2"/>
                <a:cs typeface="+mn-cs"/>
              </a:rPr>
              <a:t>New Year Quiz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+mn-cs"/>
            </a:endParaRPr>
          </a:p>
        </p:txBody>
      </p:sp>
      <p:pic>
        <p:nvPicPr>
          <p:cNvPr id="13315" name="Рукописный ввод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293688"/>
            <a:ext cx="1303338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укописный ввод 1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446088"/>
            <a:ext cx="7866062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укописный ввод 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438" y="5797550"/>
            <a:ext cx="762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укописный ввод 2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6888" y="25400"/>
            <a:ext cx="17875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укописный ввод 2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0625" y="6254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укописный ввод 2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7688" y="249238"/>
            <a:ext cx="58737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укописный ввод 2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9750" y="1047750"/>
            <a:ext cx="666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укописный ввод 2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000" y="22669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укописный ввод 2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6788" y="5099050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укописный ввод 23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2650" y="52339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укописный ввод 2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0488" y="5233988"/>
            <a:ext cx="58737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укописный ввод 23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7150" y="51435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Рукописный ввод 23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54438" y="6003925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Рукописный ввод 23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0750" y="6040438"/>
            <a:ext cx="596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Рукописный ввод 23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62300" y="645318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Рукописный ввод 24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970963" y="6210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Рукописный ввод 24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30838" y="4713288"/>
            <a:ext cx="3000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Рукописный ввод 2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1113" y="327977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Рукописный ввод 25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44838" y="1011238"/>
            <a:ext cx="13223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Рукописный ввод 25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600700" y="6200775"/>
            <a:ext cx="762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Рукописный ввод 25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54600" y="3243263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Рукописный ввод 26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97625" y="3073400"/>
            <a:ext cx="21574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Рукописный ввод 26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42325" y="4605338"/>
            <a:ext cx="43497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Рукописный ввод 2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93150" y="2606675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Рукописный ввод 27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48625" y="5770563"/>
            <a:ext cx="219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Рукописный ввод 27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281738" y="4111625"/>
            <a:ext cx="184308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504825"/>
            <a:ext cx="8267700" cy="21256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9.The </a:t>
            </a:r>
            <a:r>
              <a:rPr lang="ru-RU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</a:t>
            </a: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Parade of the Lanterns</a:t>
            </a:r>
            <a:r>
              <a:rPr lang="ru-RU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</a:t>
            </a: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is held in.</a:t>
            </a: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3543300"/>
            <a:ext cx="7886700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a.Japan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b.Thailand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c.India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d.China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422275"/>
            <a:ext cx="8770938" cy="51641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ru-RU" sz="44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1.In which  country was there a custom to tie the feet of people sitting at the table on New Year’s Eve?</a:t>
            </a:r>
            <a:endParaRPr lang="ru-RU" altLang="ru-RU" sz="44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ru-RU" sz="44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ru-RU" sz="44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 Germany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ru-RU" sz="44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 Denmark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ru-RU" sz="44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 Russia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ru-RU" sz="44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 Spain</a:t>
            </a:r>
          </a:p>
          <a:p>
            <a:pPr marL="0" indent="0" eaLnBrk="1" hangingPunct="1">
              <a:buFont typeface="Calibri Light"/>
              <a:buAutoNum type="alphaLcPeriod"/>
              <a:defRPr/>
            </a:pPr>
            <a:endParaRPr lang="ru-RU" altLang="ru-RU" sz="4400" smtClean="0">
              <a:solidFill>
                <a:srgbClr val="F8CBAD"/>
              </a:solidFill>
            </a:endParaRPr>
          </a:p>
        </p:txBody>
      </p:sp>
      <p:pic>
        <p:nvPicPr>
          <p:cNvPr id="14338" name="Рукописный ввод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63550"/>
            <a:ext cx="8112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укописный ввод 3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63" y="1898650"/>
            <a:ext cx="1152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укописный ввод 31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5550" y="40497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88" y="804863"/>
            <a:ext cx="8613775" cy="48688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2.What the game do some Japanese play on New Year’s night?</a:t>
            </a:r>
            <a:r>
              <a:rPr lang="en-US" b="1" smtClean="0">
                <a:solidFill>
                  <a:srgbClr val="FFD966"/>
                </a:solidFill>
                <a:latin typeface="Times New Roman" pitchFamily="18" charset="0"/>
              </a:rPr>
              <a:t/>
            </a:r>
            <a:br>
              <a:rPr lang="en-US" b="1" smtClean="0">
                <a:solidFill>
                  <a:srgbClr val="FFD966"/>
                </a:solidFill>
                <a:latin typeface="Times New Roman" pitchFamily="18" charset="0"/>
              </a:rPr>
            </a:br>
            <a:r>
              <a:rPr lang="ru-RU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 tug-of-war</a:t>
            </a:r>
            <a:b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 cricket</a:t>
            </a:r>
            <a:b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 bingo</a:t>
            </a:r>
            <a:b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 utagaruta</a:t>
            </a:r>
            <a:r>
              <a:rPr lang="en-US" smtClean="0">
                <a:solidFill>
                  <a:srgbClr val="FFD966"/>
                </a:solidFill>
                <a:latin typeface="AR CARTER"/>
              </a:rPr>
              <a:t/>
            </a:r>
            <a:br>
              <a:rPr lang="en-US" smtClean="0">
                <a:solidFill>
                  <a:srgbClr val="FFD966"/>
                </a:solidFill>
                <a:latin typeface="AR CARTER"/>
              </a:rPr>
            </a:br>
            <a:endParaRPr lang="ru-RU" smtClean="0">
              <a:solidFill>
                <a:srgbClr val="FFD966"/>
              </a:solidFill>
            </a:endParaRPr>
          </a:p>
        </p:txBody>
      </p:sp>
      <p:pic>
        <p:nvPicPr>
          <p:cNvPr id="15362" name="Рукописный ввод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1397000"/>
            <a:ext cx="712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75" y="855663"/>
            <a:ext cx="7610475" cy="993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3.How many times does the bell ring at midnight in Japan?</a:t>
            </a: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325" y="3057525"/>
            <a:ext cx="7118350" cy="3263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a.100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b.108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c.60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d.12</a:t>
            </a: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7" name="Рукописный ввод 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5825" y="873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579438"/>
            <a:ext cx="8958262" cy="2214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4.What the song do people in English-speaking countries sing on New Year’s Eve?</a:t>
            </a: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3017838"/>
            <a:ext cx="7785100" cy="2609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a.Jingle Bells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b.Auld Lang Syne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c.Happy New Year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d.Silent Night</a:t>
            </a:r>
            <a:r>
              <a:rPr lang="en-US" sz="54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ARTER"/>
              </a:rPr>
              <a:t> </a:t>
            </a:r>
            <a:endParaRPr lang="ru-RU" sz="54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38" y="954088"/>
            <a:ext cx="8429625" cy="16557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5.New Year’s Day is not a public holiday in___.</a:t>
            </a: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3348038"/>
            <a:ext cx="8204200" cy="37290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a.The USA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b.Russia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c.Japan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d.England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5" name="Рукописный ввод 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9313" y="2278063"/>
            <a:ext cx="5048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укописный ввод 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7863" y="6232525"/>
            <a:ext cx="936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38" y="871538"/>
            <a:ext cx="78867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6.In which country is it a custom to eat 12 grapes at midnight?</a:t>
            </a:r>
            <a:endParaRPr lang="ru-RU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2684463"/>
            <a:ext cx="7886700" cy="4351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a.Greece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b.Spain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c.Japan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d.Scotland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4800" smtClean="0">
              <a:solidFill>
                <a:srgbClr val="FFD966"/>
              </a:solidFill>
            </a:endParaRPr>
          </a:p>
        </p:txBody>
      </p:sp>
      <p:pic>
        <p:nvPicPr>
          <p:cNvPr id="19459" name="Рукописный ввод 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8688" y="282733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1035050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7.In___,when people meet on New Year’s Eve  they throw water on each other</a:t>
            </a:r>
            <a:r>
              <a:rPr lang="en-US" sz="54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ARTER"/>
              </a:rPr>
              <a:t>. </a:t>
            </a:r>
            <a:endParaRPr lang="ru-RU" sz="54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75" y="2897188"/>
            <a:ext cx="7886700" cy="4351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a.Nepal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b.Morocco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c.Thailand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d.China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8" y="757238"/>
            <a:ext cx="8216900" cy="19732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8.It is believed in Scotland that the house will be lucky if the first footer is____.</a:t>
            </a: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25" y="3230563"/>
            <a:ext cx="7886700" cy="4351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a.A beautiful woman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b.A tall blond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c.A flat-footed man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800" b="1" smtClean="0">
                <a:solidFill>
                  <a:srgbClr val="FFD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d.A dark tall man</a:t>
            </a:r>
            <a:endParaRPr lang="ru-RU" sz="4800" b="1" smtClean="0">
              <a:solidFill>
                <a:srgbClr val="FFD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07" name="Рукописный ввод 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0" y="127000"/>
            <a:ext cx="22891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wyj-god1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nowyj-god18</Template>
  <TotalTime>1402</TotalTime>
  <Words>179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Arial</vt:lpstr>
      <vt:lpstr>Calibri Light</vt:lpstr>
      <vt:lpstr>Goudy Stout</vt:lpstr>
      <vt:lpstr>Book Antiqua</vt:lpstr>
      <vt:lpstr>Times New Roman</vt:lpstr>
      <vt:lpstr>AR CARTER</vt:lpstr>
      <vt:lpstr>nowyj-god18</vt:lpstr>
      <vt:lpstr>New Year             Quiz</vt:lpstr>
      <vt:lpstr>Слайд 2</vt:lpstr>
      <vt:lpstr>2.What the game do some Japanese play on New Year’s night?  a. tug-of-war b. cricket c. bingo d. utagaruta </vt:lpstr>
      <vt:lpstr>3.How many times does the bell ring at midnight in Japan?</vt:lpstr>
      <vt:lpstr>4.What the song do people in English-speaking countries sing on New Year’s Eve?</vt:lpstr>
      <vt:lpstr>5.New Year’s Day is not a public holiday in___.</vt:lpstr>
      <vt:lpstr>6.In which country is it a custom to eat 12 grapes at midnight?</vt:lpstr>
      <vt:lpstr>7.In___,when people meet on New Year’s Eve  they throw water on each other. </vt:lpstr>
      <vt:lpstr>8.It is believed in Scotland that the house will be lucky if the first footer is____.</vt:lpstr>
      <vt:lpstr>9.The «Parade of the Lanterns» is held in.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Мамочка</cp:lastModifiedBy>
  <cp:revision>33</cp:revision>
  <dcterms:created xsi:type="dcterms:W3CDTF">2014-12-02T11:12:51Z</dcterms:created>
  <dcterms:modified xsi:type="dcterms:W3CDTF">2019-01-01T13:50:33Z</dcterms:modified>
</cp:coreProperties>
</file>