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9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01" r:id="rId16"/>
    <p:sldId id="302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46" r:id="rId31"/>
    <p:sldId id="345" r:id="rId32"/>
    <p:sldId id="344" r:id="rId33"/>
    <p:sldId id="343" r:id="rId34"/>
    <p:sldId id="340" r:id="rId35"/>
    <p:sldId id="341" r:id="rId36"/>
    <p:sldId id="342" r:id="rId37"/>
    <p:sldId id="339" r:id="rId38"/>
    <p:sldId id="284" r:id="rId39"/>
    <p:sldId id="285" r:id="rId40"/>
    <p:sldId id="286" r:id="rId41"/>
    <p:sldId id="287" r:id="rId42"/>
    <p:sldId id="288" r:id="rId43"/>
    <p:sldId id="289" r:id="rId44"/>
    <p:sldId id="292" r:id="rId45"/>
    <p:sldId id="290" r:id="rId46"/>
    <p:sldId id="291" r:id="rId47"/>
    <p:sldId id="293" r:id="rId48"/>
    <p:sldId id="294" r:id="rId49"/>
    <p:sldId id="295" r:id="rId50"/>
    <p:sldId id="296" r:id="rId51"/>
    <p:sldId id="297" r:id="rId52"/>
    <p:sldId id="298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7" r:id="rId66"/>
    <p:sldId id="316" r:id="rId67"/>
    <p:sldId id="315" r:id="rId68"/>
    <p:sldId id="318" r:id="rId69"/>
    <p:sldId id="319" r:id="rId70"/>
    <p:sldId id="320" r:id="rId71"/>
    <p:sldId id="321" r:id="rId72"/>
    <p:sldId id="322" r:id="rId73"/>
    <p:sldId id="324" r:id="rId74"/>
    <p:sldId id="323" r:id="rId75"/>
    <p:sldId id="325" r:id="rId76"/>
    <p:sldId id="326" r:id="rId77"/>
    <p:sldId id="327" r:id="rId78"/>
    <p:sldId id="328" r:id="rId79"/>
    <p:sldId id="329" r:id="rId80"/>
    <p:sldId id="334" r:id="rId81"/>
    <p:sldId id="333" r:id="rId82"/>
    <p:sldId id="332" r:id="rId83"/>
    <p:sldId id="331" r:id="rId84"/>
    <p:sldId id="330" r:id="rId85"/>
    <p:sldId id="336" r:id="rId86"/>
    <p:sldId id="335" r:id="rId87"/>
    <p:sldId id="337" r:id="rId88"/>
    <p:sldId id="338" r:id="rId89"/>
    <p:sldId id="300" r:id="rId90"/>
    <p:sldId id="299" r:id="rId91"/>
    <p:sldId id="347" r:id="rId9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010173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10173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10173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10173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10173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10173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10173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10173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10173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9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83" autoAdjust="0"/>
    <p:restoredTop sz="94660"/>
  </p:normalViewPr>
  <p:slideViewPr>
    <p:cSldViewPr>
      <p:cViewPr>
        <p:scale>
          <a:sx n="75" d="100"/>
          <a:sy n="75" d="100"/>
        </p:scale>
        <p:origin x="-110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92F72C95-2537-44F8-9376-CE9FC91B5DE6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5E5E468A-8A79-449B-A276-A569B0342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226ED-9A3B-4EE9-8527-879A98860F10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029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C5278AF-52D9-4EEA-889F-A004AE17BB70}" type="datetimeFigureOut">
              <a:rPr lang="ru-RU"/>
              <a:pPr/>
              <a:t>31.08.2016</a:t>
            </a:fld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9E0003-4AFB-4780-BE28-B25D91740A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AAE3E-FFAD-4A0A-BD93-C6614915EB83}" type="datetimeFigureOut">
              <a:rPr lang="ru-RU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D5202-3F01-4491-8ED6-4940CBE904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C1F7F1-AE7D-416C-BC61-F10A681D558B}" type="datetimeFigureOut">
              <a:rPr lang="ru-RU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96A6C-B006-490F-88A6-3B6EBC9951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F4B6E-F25E-40D6-8EEA-8A6BB5F8D3C3}" type="datetimeFigureOut">
              <a:rPr lang="ru-RU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0916D-8547-47C2-8D42-517617C69A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87B503-F943-4F38-8FDB-F6BBB8DE1F32}" type="datetimeFigureOut">
              <a:rPr lang="ru-RU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91070-DF31-44FD-A497-5B16D230E3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190BE-FF63-40A7-8494-803108C29BC4}" type="datetimeFigureOut">
              <a:rPr lang="ru-RU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FEAE8-0289-4728-BB46-FE68FC005D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720D3-E7DA-4DB4-B042-AC3510596651}" type="datetimeFigureOut">
              <a:rPr lang="ru-RU"/>
              <a:pPr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184B5-3B96-4156-8DE9-B324A0D108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6BB559-FDFC-43B4-8749-5A27BF442FC5}" type="datetimeFigureOut">
              <a:rPr lang="ru-RU"/>
              <a:pPr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06352-905F-4105-B833-1D9AA64279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F2A0C1-5AE1-4E1C-914C-A35223844C57}" type="datetimeFigureOut">
              <a:rPr lang="ru-RU"/>
              <a:pPr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A5B1-D176-4FCE-96D2-D43CD6C265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3EABC7-2855-439A-B022-EAA187416409}" type="datetimeFigureOut">
              <a:rPr lang="ru-RU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CF75A-5CFD-4629-A250-BBDF2BCD55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5FB622-4695-4332-846C-FF745A151A73}" type="datetimeFigureOut">
              <a:rPr lang="ru-RU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1FDE1-E9CE-49EC-9D7A-AF31F74746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3CA9966-14B2-45A3-A657-220A7E3E8242}" type="datetimeFigureOut">
              <a:rPr lang="ru-RU"/>
              <a:pPr/>
              <a:t>31.08.2016</a:t>
            </a:fld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42E74C9-9FC6-4A37-B5C0-F795AE0480E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4.xml"/><Relationship Id="rId26" Type="http://schemas.openxmlformats.org/officeDocument/2006/relationships/slide" Target="slide17.xml"/><Relationship Id="rId39" Type="http://schemas.openxmlformats.org/officeDocument/2006/relationships/slide" Target="slide40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42" Type="http://schemas.openxmlformats.org/officeDocument/2006/relationships/slide" Target="slide44.xml"/><Relationship Id="rId47" Type="http://schemas.openxmlformats.org/officeDocument/2006/relationships/slide" Target="slide49.xml"/><Relationship Id="rId50" Type="http://schemas.openxmlformats.org/officeDocument/2006/relationships/slide" Target="slide52.xml"/><Relationship Id="rId55" Type="http://schemas.openxmlformats.org/officeDocument/2006/relationships/slide" Target="slide58.xml"/><Relationship Id="rId63" Type="http://schemas.openxmlformats.org/officeDocument/2006/relationships/slide" Target="slide68.xml"/><Relationship Id="rId68" Type="http://schemas.openxmlformats.org/officeDocument/2006/relationships/slide" Target="slide73.xml"/><Relationship Id="rId76" Type="http://schemas.openxmlformats.org/officeDocument/2006/relationships/slide" Target="slide83.xml"/><Relationship Id="rId84" Type="http://schemas.openxmlformats.org/officeDocument/2006/relationships/slide" Target="slide36.xml"/><Relationship Id="rId7" Type="http://schemas.openxmlformats.org/officeDocument/2006/relationships/image" Target="../media/image7.jpeg"/><Relationship Id="rId71" Type="http://schemas.openxmlformats.org/officeDocument/2006/relationships/slide" Target="slide76.xml"/><Relationship Id="rId2" Type="http://schemas.openxmlformats.org/officeDocument/2006/relationships/slide" Target="slide38.xml"/><Relationship Id="rId16" Type="http://schemas.openxmlformats.org/officeDocument/2006/relationships/slide" Target="slide11.xml"/><Relationship Id="rId29" Type="http://schemas.openxmlformats.org/officeDocument/2006/relationships/slide" Target="slide21.xml"/><Relationship Id="rId11" Type="http://schemas.openxmlformats.org/officeDocument/2006/relationships/slide" Target="slide6.xml"/><Relationship Id="rId24" Type="http://schemas.openxmlformats.org/officeDocument/2006/relationships/slide" Target="slide61.xml"/><Relationship Id="rId32" Type="http://schemas.openxmlformats.org/officeDocument/2006/relationships/slide" Target="slide39.xml"/><Relationship Id="rId37" Type="http://schemas.openxmlformats.org/officeDocument/2006/relationships/slide" Target="slide28.xml"/><Relationship Id="rId40" Type="http://schemas.openxmlformats.org/officeDocument/2006/relationships/slide" Target="slide42.xml"/><Relationship Id="rId45" Type="http://schemas.openxmlformats.org/officeDocument/2006/relationships/slide" Target="slide47.xml"/><Relationship Id="rId53" Type="http://schemas.openxmlformats.org/officeDocument/2006/relationships/slide" Target="slide57.xml"/><Relationship Id="rId58" Type="http://schemas.openxmlformats.org/officeDocument/2006/relationships/slide" Target="slide63.xml"/><Relationship Id="rId66" Type="http://schemas.openxmlformats.org/officeDocument/2006/relationships/slide" Target="slide71.xml"/><Relationship Id="rId74" Type="http://schemas.openxmlformats.org/officeDocument/2006/relationships/slide" Target="slide81.xml"/><Relationship Id="rId79" Type="http://schemas.openxmlformats.org/officeDocument/2006/relationships/slide" Target="slide86.xml"/><Relationship Id="rId87" Type="http://schemas.openxmlformats.org/officeDocument/2006/relationships/slide" Target="slide33.xml"/><Relationship Id="rId5" Type="http://schemas.openxmlformats.org/officeDocument/2006/relationships/image" Target="../media/image6.jpeg"/><Relationship Id="rId61" Type="http://schemas.openxmlformats.org/officeDocument/2006/relationships/slide" Target="slide66.xml"/><Relationship Id="rId82" Type="http://schemas.openxmlformats.org/officeDocument/2006/relationships/slide" Target="slide37.xml"/><Relationship Id="rId19" Type="http://schemas.openxmlformats.org/officeDocument/2006/relationships/slide" Target="slide10.xml"/><Relationship Id="rId4" Type="http://schemas.openxmlformats.org/officeDocument/2006/relationships/image" Target="../media/image5.jpeg"/><Relationship Id="rId9" Type="http://schemas.openxmlformats.org/officeDocument/2006/relationships/slide" Target="slide2.xml"/><Relationship Id="rId14" Type="http://schemas.openxmlformats.org/officeDocument/2006/relationships/slide" Target="slide9.xml"/><Relationship Id="rId22" Type="http://schemas.openxmlformats.org/officeDocument/2006/relationships/slide" Target="slide41.xml"/><Relationship Id="rId27" Type="http://schemas.openxmlformats.org/officeDocument/2006/relationships/slide" Target="slide19.xml"/><Relationship Id="rId30" Type="http://schemas.openxmlformats.org/officeDocument/2006/relationships/slide" Target="slide22.xml"/><Relationship Id="rId35" Type="http://schemas.openxmlformats.org/officeDocument/2006/relationships/slide" Target="slide26.xml"/><Relationship Id="rId43" Type="http://schemas.openxmlformats.org/officeDocument/2006/relationships/slide" Target="slide45.xml"/><Relationship Id="rId48" Type="http://schemas.openxmlformats.org/officeDocument/2006/relationships/slide" Target="slide50.xml"/><Relationship Id="rId56" Type="http://schemas.openxmlformats.org/officeDocument/2006/relationships/slide" Target="slide59.xml"/><Relationship Id="rId64" Type="http://schemas.openxmlformats.org/officeDocument/2006/relationships/slide" Target="slide62.xml"/><Relationship Id="rId69" Type="http://schemas.openxmlformats.org/officeDocument/2006/relationships/slide" Target="slide74.xml"/><Relationship Id="rId77" Type="http://schemas.openxmlformats.org/officeDocument/2006/relationships/slide" Target="slide84.xml"/><Relationship Id="rId8" Type="http://schemas.openxmlformats.org/officeDocument/2006/relationships/image" Target="../media/image8.jpeg"/><Relationship Id="rId51" Type="http://schemas.openxmlformats.org/officeDocument/2006/relationships/slide" Target="slide54.xml"/><Relationship Id="rId72" Type="http://schemas.openxmlformats.org/officeDocument/2006/relationships/slide" Target="slide79.xml"/><Relationship Id="rId80" Type="http://schemas.openxmlformats.org/officeDocument/2006/relationships/slide" Target="slide87.xml"/><Relationship Id="rId85" Type="http://schemas.openxmlformats.org/officeDocument/2006/relationships/slide" Target="slide30.xml"/><Relationship Id="rId3" Type="http://schemas.openxmlformats.org/officeDocument/2006/relationships/image" Target="../media/image4.jpeg"/><Relationship Id="rId12" Type="http://schemas.openxmlformats.org/officeDocument/2006/relationships/slide" Target="slide12.xml"/><Relationship Id="rId17" Type="http://schemas.openxmlformats.org/officeDocument/2006/relationships/slide" Target="slide7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slide" Target="slide29.xml"/><Relationship Id="rId46" Type="http://schemas.openxmlformats.org/officeDocument/2006/relationships/slide" Target="slide48.xml"/><Relationship Id="rId59" Type="http://schemas.openxmlformats.org/officeDocument/2006/relationships/slide" Target="slide64.xml"/><Relationship Id="rId67" Type="http://schemas.openxmlformats.org/officeDocument/2006/relationships/slide" Target="slide72.xml"/><Relationship Id="rId20" Type="http://schemas.openxmlformats.org/officeDocument/2006/relationships/slide" Target="slide8.xml"/><Relationship Id="rId41" Type="http://schemas.openxmlformats.org/officeDocument/2006/relationships/slide" Target="slide43.xml"/><Relationship Id="rId54" Type="http://schemas.openxmlformats.org/officeDocument/2006/relationships/slide" Target="slide56.xml"/><Relationship Id="rId62" Type="http://schemas.openxmlformats.org/officeDocument/2006/relationships/slide" Target="slide67.xml"/><Relationship Id="rId70" Type="http://schemas.openxmlformats.org/officeDocument/2006/relationships/slide" Target="slide75.xml"/><Relationship Id="rId75" Type="http://schemas.openxmlformats.org/officeDocument/2006/relationships/slide" Target="slide82.xml"/><Relationship Id="rId83" Type="http://schemas.openxmlformats.org/officeDocument/2006/relationships/slide" Target="slide34.xml"/><Relationship Id="rId88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3.xml"/><Relationship Id="rId15" Type="http://schemas.openxmlformats.org/officeDocument/2006/relationships/slide" Target="slide3.xml"/><Relationship Id="rId23" Type="http://schemas.openxmlformats.org/officeDocument/2006/relationships/slide" Target="slide18.xml"/><Relationship Id="rId28" Type="http://schemas.openxmlformats.org/officeDocument/2006/relationships/slide" Target="slide20.xml"/><Relationship Id="rId36" Type="http://schemas.openxmlformats.org/officeDocument/2006/relationships/slide" Target="slide27.xml"/><Relationship Id="rId49" Type="http://schemas.openxmlformats.org/officeDocument/2006/relationships/slide" Target="slide51.xml"/><Relationship Id="rId57" Type="http://schemas.openxmlformats.org/officeDocument/2006/relationships/slide" Target="slide60.xml"/><Relationship Id="rId10" Type="http://schemas.openxmlformats.org/officeDocument/2006/relationships/image" Target="../media/image9.jpeg"/><Relationship Id="rId31" Type="http://schemas.openxmlformats.org/officeDocument/2006/relationships/slide" Target="slide23.xml"/><Relationship Id="rId44" Type="http://schemas.openxmlformats.org/officeDocument/2006/relationships/slide" Target="slide46.xml"/><Relationship Id="rId52" Type="http://schemas.openxmlformats.org/officeDocument/2006/relationships/slide" Target="slide55.xml"/><Relationship Id="rId60" Type="http://schemas.openxmlformats.org/officeDocument/2006/relationships/slide" Target="slide65.xml"/><Relationship Id="rId65" Type="http://schemas.openxmlformats.org/officeDocument/2006/relationships/slide" Target="slide70.xml"/><Relationship Id="rId73" Type="http://schemas.openxmlformats.org/officeDocument/2006/relationships/slide" Target="slide80.xml"/><Relationship Id="rId78" Type="http://schemas.openxmlformats.org/officeDocument/2006/relationships/slide" Target="slide85.xml"/><Relationship Id="rId81" Type="http://schemas.openxmlformats.org/officeDocument/2006/relationships/slide" Target="slide88.xml"/><Relationship Id="rId86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" Target="slide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" Target="slide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" Target="slide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2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" Target="slide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3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" Target="slide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" Target="slide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" Target="slide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" Target="slide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" Target="slide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99.bin"/><Relationship Id="rId4" Type="http://schemas.openxmlformats.org/officeDocument/2006/relationships/oleObject" Target="../embeddings/oleObject98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07.bin"/><Relationship Id="rId4" Type="http://schemas.openxmlformats.org/officeDocument/2006/relationships/oleObject" Target="../embeddings/oleObject106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11.bin"/><Relationship Id="rId4" Type="http://schemas.openxmlformats.org/officeDocument/2006/relationships/oleObject" Target="../embeddings/oleObject110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13.bin"/><Relationship Id="rId4" Type="http://schemas.openxmlformats.org/officeDocument/2006/relationships/oleObject" Target="../embeddings/oleObject112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15.bin"/><Relationship Id="rId4" Type="http://schemas.openxmlformats.org/officeDocument/2006/relationships/oleObject" Target="../embeddings/oleObject114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17.bin"/><Relationship Id="rId4" Type="http://schemas.openxmlformats.org/officeDocument/2006/relationships/oleObject" Target="../embeddings/oleObject116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19.bin"/><Relationship Id="rId4" Type="http://schemas.openxmlformats.org/officeDocument/2006/relationships/oleObject" Target="../embeddings/oleObject118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21.bin"/><Relationship Id="rId4" Type="http://schemas.openxmlformats.org/officeDocument/2006/relationships/oleObject" Target="../embeddings/oleObject120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23.bin"/><Relationship Id="rId4" Type="http://schemas.openxmlformats.org/officeDocument/2006/relationships/oleObject" Target="../embeddings/oleObject12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oleObject" Target="../embeddings/oleObject124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72.png"/><Relationship Id="rId4" Type="http://schemas.openxmlformats.org/officeDocument/2006/relationships/oleObject" Target="../embeddings/oleObject126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129.bin"/><Relationship Id="rId5" Type="http://schemas.openxmlformats.org/officeDocument/2006/relationships/image" Target="../media/image72.png"/><Relationship Id="rId4" Type="http://schemas.openxmlformats.org/officeDocument/2006/relationships/oleObject" Target="../embeddings/oleObject128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31.bin"/><Relationship Id="rId4" Type="http://schemas.openxmlformats.org/officeDocument/2006/relationships/oleObject" Target="../embeddings/oleObject130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133.bin"/><Relationship Id="rId5" Type="http://schemas.openxmlformats.org/officeDocument/2006/relationships/image" Target="../media/image72.png"/><Relationship Id="rId4" Type="http://schemas.openxmlformats.org/officeDocument/2006/relationships/oleObject" Target="../embeddings/oleObject132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135.bin"/><Relationship Id="rId5" Type="http://schemas.openxmlformats.org/officeDocument/2006/relationships/image" Target="../media/image72.png"/><Relationship Id="rId4" Type="http://schemas.openxmlformats.org/officeDocument/2006/relationships/oleObject" Target="../embeddings/oleObject134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137.bin"/><Relationship Id="rId5" Type="http://schemas.openxmlformats.org/officeDocument/2006/relationships/image" Target="../media/image72.png"/><Relationship Id="rId4" Type="http://schemas.openxmlformats.org/officeDocument/2006/relationships/oleObject" Target="../embeddings/oleObject136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139.bin"/><Relationship Id="rId5" Type="http://schemas.openxmlformats.org/officeDocument/2006/relationships/image" Target="../media/image72.png"/><Relationship Id="rId4" Type="http://schemas.openxmlformats.org/officeDocument/2006/relationships/oleObject" Target="../embeddings/oleObject138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141.bin"/><Relationship Id="rId5" Type="http://schemas.openxmlformats.org/officeDocument/2006/relationships/image" Target="../media/image72.png"/><Relationship Id="rId4" Type="http://schemas.openxmlformats.org/officeDocument/2006/relationships/oleObject" Target="../embeddings/oleObject140.bin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4%D0%B0%D0%B9%D0%BB:%D0%9A%D0%B0%D0%BF%D0%B8%D1%82%D0%B0%D0%BD_%D0%9A%D1%80%D1%8E%D0%BA_%D0%94%D0%B8%D1%81%D0%BD%D0%B5%D0%B9.png" TargetMode="External"/><Relationship Id="rId3" Type="http://schemas.openxmlformats.org/officeDocument/2006/relationships/hyperlink" Target="http://troll-face.ru/mememaker/6429-38-popugaevkuda-idet-slonenok" TargetMode="External"/><Relationship Id="rId7" Type="http://schemas.openxmlformats.org/officeDocument/2006/relationships/hyperlink" Target="http://deti-online.com/skazki/sbornik-skazok/piter-pen" TargetMode="External"/><Relationship Id="rId2" Type="http://schemas.openxmlformats.org/officeDocument/2006/relationships/hyperlink" Target="http://sovetskiy.3dn.ru/index/na_cifru_0_9/0-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ir-multfilmov.ru/board/nashi_multfilmy/tom_i_dzherri_v_sobachej_konure/16-1-0-243" TargetMode="External"/><Relationship Id="rId5" Type="http://schemas.openxmlformats.org/officeDocument/2006/relationships/hyperlink" Target="http://diletant.ru/articles/23623637" TargetMode="External"/><Relationship Id="rId4" Type="http://schemas.openxmlformats.org/officeDocument/2006/relationships/hyperlink" Target="http://sovetskiemultiki.ru/1960/117-malysh-i-karlson-1968.html" TargetMode="External"/><Relationship Id="rId9" Type="http://schemas.openxmlformats.org/officeDocument/2006/relationships/hyperlink" Target="http://vorotila.ru/Kino-filmy-video-serialy-treylery/Kot-TOM-iz-multfilma-Tom-i-Dzherri-i106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63713" y="549275"/>
            <a:ext cx="5253037" cy="855663"/>
          </a:xfrm>
          <a:ln w="38100"/>
        </p:spPr>
        <p:txBody>
          <a:bodyPr anchor="b" anchorCtr="1"/>
          <a:lstStyle/>
          <a:p>
            <a:r>
              <a:rPr lang="ru-RU">
                <a:solidFill>
                  <a:schemeClr val="bg1"/>
                </a:solidFill>
              </a:rPr>
              <a:t>Сапёр</a:t>
            </a:r>
          </a:p>
        </p:txBody>
      </p:sp>
      <p:sp>
        <p:nvSpPr>
          <p:cNvPr id="26627" name="Блок-схема: альтернативный процесс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24300" y="5516563"/>
            <a:ext cx="1285875" cy="714375"/>
          </a:xfrm>
          <a:prstGeom prst="flowChartAlternate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tx1"/>
                </a:solidFill>
                <a:latin typeface="Tahoma" pitchFamily="34" charset="0"/>
              </a:rPr>
              <a:t> Правила </a:t>
            </a:r>
          </a:p>
          <a:p>
            <a:pPr algn="ctr"/>
            <a:r>
              <a:rPr lang="ru-RU" sz="2400">
                <a:solidFill>
                  <a:schemeClr val="tx1"/>
                </a:solidFill>
                <a:latin typeface="Tahoma" pitchFamily="34" charset="0"/>
              </a:rPr>
              <a:t>игры</a:t>
            </a:r>
          </a:p>
        </p:txBody>
      </p:sp>
      <p:sp>
        <p:nvSpPr>
          <p:cNvPr id="62468" name="TextBox 5"/>
          <p:cNvSpPr txBox="1">
            <a:spLocks noChangeArrowheads="1"/>
          </p:cNvSpPr>
          <p:nvPr/>
        </p:nvSpPr>
        <p:spPr bwMode="auto">
          <a:xfrm>
            <a:off x="1692275" y="1341438"/>
            <a:ext cx="5786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ahoma" pitchFamily="34" charset="0"/>
              </a:rPr>
              <a:t>Урок математики в 6 классе: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ahoma" pitchFamily="34" charset="0"/>
              </a:rPr>
              <a:t> «Вводный урок повторения» </a:t>
            </a:r>
          </a:p>
        </p:txBody>
      </p:sp>
      <p:sp>
        <p:nvSpPr>
          <p:cNvPr id="62469" name="TextBox 6"/>
          <p:cNvSpPr txBox="1">
            <a:spLocks noChangeArrowheads="1"/>
          </p:cNvSpPr>
          <p:nvPr/>
        </p:nvSpPr>
        <p:spPr bwMode="auto">
          <a:xfrm>
            <a:off x="5724525" y="6165850"/>
            <a:ext cx="314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solidFill>
                  <a:schemeClr val="tx1"/>
                </a:solidFill>
                <a:latin typeface="Tahoma" pitchFamily="34" charset="0"/>
              </a:rPr>
              <a:t>Автор: учитель математики Свирина Ю.А.</a:t>
            </a:r>
          </a:p>
          <a:p>
            <a:pPr algn="ctr"/>
            <a:r>
              <a:rPr lang="ru-RU" sz="1200">
                <a:solidFill>
                  <a:schemeClr val="tx1"/>
                </a:solidFill>
                <a:latin typeface="Tahoma" pitchFamily="34" charset="0"/>
              </a:rPr>
              <a:t>ГБОУ гимназия № 528, СПб</a:t>
            </a:r>
          </a:p>
        </p:txBody>
      </p:sp>
      <p:pic>
        <p:nvPicPr>
          <p:cNvPr id="62473" name="Picture 9" descr="261536aaee2b0597fc4702ee524b71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33600"/>
            <a:ext cx="4178300" cy="3190875"/>
          </a:xfrm>
          <a:prstGeom prst="rect">
            <a:avLst/>
          </a:prstGeom>
          <a:noFill/>
        </p:spPr>
      </p:pic>
      <p:pic>
        <p:nvPicPr>
          <p:cNvPr id="62478" name="Picture 14" descr="67afeed867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133600"/>
            <a:ext cx="4176713" cy="318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К</a:t>
            </a:r>
            <a:r>
              <a:rPr lang="ru-RU" sz="3200"/>
              <a:t>6</a:t>
            </a:r>
            <a:r>
              <a:rPr lang="ru-RU"/>
              <a:t>  ТЕОРЕТИЧЕСКИЙ ВОПРОС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4" name="Выноска-облако 3"/>
          <p:cNvSpPr/>
          <p:nvPr/>
        </p:nvSpPr>
        <p:spPr bwMode="auto">
          <a:xfrm>
            <a:off x="2786063" y="1643063"/>
            <a:ext cx="6357937" cy="2357437"/>
          </a:xfrm>
          <a:prstGeom prst="cloudCallout">
            <a:avLst>
              <a:gd name="adj1" fmla="val -58420"/>
              <a:gd name="adj2" fmla="val -32853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КАК ВЫПОЛНИТЬ ВЫЧИТАНИЕ ДРОБЕЙ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С ОДИНАКОВЫМИ ЗНАМЕНАТЕЛЯМИ?</a:t>
            </a:r>
          </a:p>
        </p:txBody>
      </p:sp>
      <p:sp>
        <p:nvSpPr>
          <p:cNvPr id="5" name="Вертикальный свиток 4"/>
          <p:cNvSpPr/>
          <p:nvPr/>
        </p:nvSpPr>
        <p:spPr bwMode="auto">
          <a:xfrm>
            <a:off x="4143372" y="4429132"/>
            <a:ext cx="4786315" cy="2143140"/>
          </a:xfrm>
          <a:prstGeom prst="verticalScrol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При вычитании дробей с одинаковыми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знаменателями из числителя уменьшаемого 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вычитают числитель вычитаемого ,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а знаменатель оставляют тот же. </a:t>
            </a:r>
          </a:p>
        </p:txBody>
      </p:sp>
      <p:sp>
        <p:nvSpPr>
          <p:cNvPr id="8" name="Скругленный прямоугольник 5"/>
          <p:cNvSpPr>
            <a:spLocks noChangeArrowheads="1"/>
          </p:cNvSpPr>
          <p:nvPr/>
        </p:nvSpPr>
        <p:spPr bwMode="auto">
          <a:xfrm>
            <a:off x="3143240" y="557214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9" name="Picture 8" descr="69614694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1593850" cy="3024187"/>
          </a:xfrm>
          <a:prstGeom prst="rect">
            <a:avLst/>
          </a:prstGeom>
          <a:noFill/>
        </p:spPr>
      </p:pic>
      <p:pic>
        <p:nvPicPr>
          <p:cNvPr id="10" name="Picture 9" descr="96870207_6809686b446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86256"/>
            <a:ext cx="914400" cy="108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К</a:t>
            </a:r>
            <a:r>
              <a:rPr lang="ru-RU" sz="2800"/>
              <a:t>8</a:t>
            </a:r>
            <a:r>
              <a:rPr lang="ru-RU"/>
              <a:t>  ТЕОРЕТИЧЕСКИЙ ВОПРОС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4" name="Выноска-облако 3"/>
          <p:cNvSpPr/>
          <p:nvPr/>
        </p:nvSpPr>
        <p:spPr bwMode="auto">
          <a:xfrm>
            <a:off x="2786063" y="1643063"/>
            <a:ext cx="6072187" cy="2357437"/>
          </a:xfrm>
          <a:prstGeom prst="cloudCallout">
            <a:avLst>
              <a:gd name="adj1" fmla="val -58420"/>
              <a:gd name="adj2" fmla="val -32853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КАК ВЫПОЛНИТЬ ВЫЧИТАНИЕ ДРОБЕЙ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С РАЗНЫМИ ЗНАМЕНАТЕЛЯМИ?</a:t>
            </a:r>
          </a:p>
        </p:txBody>
      </p:sp>
      <p:sp>
        <p:nvSpPr>
          <p:cNvPr id="5" name="Вертикальный свиток 4"/>
          <p:cNvSpPr/>
          <p:nvPr/>
        </p:nvSpPr>
        <p:spPr bwMode="auto">
          <a:xfrm>
            <a:off x="5072066" y="4714884"/>
            <a:ext cx="3929063" cy="1643063"/>
          </a:xfrm>
          <a:prstGeom prst="verticalScrol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Надо: 1) привести дроби к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наименьшему общему знаменателю;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2)Выполнить действие вычитания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полученных дробей по правилу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вычитания дробей с одинаковыми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знаменателями</a:t>
            </a:r>
          </a:p>
        </p:txBody>
      </p:sp>
      <p:sp>
        <p:nvSpPr>
          <p:cNvPr id="8" name="Скругленный прямоугольник 5"/>
          <p:cNvSpPr>
            <a:spLocks noChangeArrowheads="1"/>
          </p:cNvSpPr>
          <p:nvPr/>
        </p:nvSpPr>
        <p:spPr bwMode="auto">
          <a:xfrm>
            <a:off x="3786182" y="5500702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9" name="Picture 8" descr="69614694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1593850" cy="3024187"/>
          </a:xfrm>
          <a:prstGeom prst="rect">
            <a:avLst/>
          </a:prstGeom>
          <a:noFill/>
        </p:spPr>
      </p:pic>
      <p:pic>
        <p:nvPicPr>
          <p:cNvPr id="10" name="Picture 9" descr="96870207_6809686b446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357694"/>
            <a:ext cx="914400" cy="108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З</a:t>
            </a:r>
            <a:r>
              <a:rPr lang="ru-RU" sz="3200"/>
              <a:t>10</a:t>
            </a:r>
            <a:r>
              <a:rPr lang="ru-RU"/>
              <a:t> ТЕОРЕТИЧЕСКИЙ ВОПРОС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4" name="Выноска-облако 3"/>
          <p:cNvSpPr/>
          <p:nvPr/>
        </p:nvSpPr>
        <p:spPr bwMode="auto">
          <a:xfrm>
            <a:off x="2786063" y="1643063"/>
            <a:ext cx="5857875" cy="2357437"/>
          </a:xfrm>
          <a:prstGeom prst="cloudCallout">
            <a:avLst>
              <a:gd name="adj1" fmla="val -58420"/>
              <a:gd name="adj2" fmla="val -32853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КАК ВЫПОЛНИТЬ ВЫЧИТАНИЕ ДРОБИ 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ИЗ НАТУРАЛЬНОГО ЧИСЛА?</a:t>
            </a:r>
          </a:p>
        </p:txBody>
      </p:sp>
      <p:sp>
        <p:nvSpPr>
          <p:cNvPr id="5" name="Вертикальный свиток 4"/>
          <p:cNvSpPr/>
          <p:nvPr/>
        </p:nvSpPr>
        <p:spPr bwMode="auto">
          <a:xfrm>
            <a:off x="4714875" y="4714884"/>
            <a:ext cx="4429125" cy="1357313"/>
          </a:xfrm>
          <a:prstGeom prst="verticalScrol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Натуральное число записать в виде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смешанного числа с таким же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знаменателем, какой у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вычитаемой дроби и </a:t>
            </a:r>
            <a:r>
              <a:rPr lang="ru-RU" sz="160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выполнить вычитание.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Tahoma" charset="0"/>
            </a:endParaRPr>
          </a:p>
        </p:txBody>
      </p:sp>
      <p:sp>
        <p:nvSpPr>
          <p:cNvPr id="8" name="Скругленный прямоугольник 5"/>
          <p:cNvSpPr>
            <a:spLocks noChangeArrowheads="1"/>
          </p:cNvSpPr>
          <p:nvPr/>
        </p:nvSpPr>
        <p:spPr bwMode="auto">
          <a:xfrm>
            <a:off x="3643306" y="5429264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9" name="Picture 8" descr="69614694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1593850" cy="3024187"/>
          </a:xfrm>
          <a:prstGeom prst="rect">
            <a:avLst/>
          </a:prstGeom>
          <a:noFill/>
        </p:spPr>
      </p:pic>
      <p:pic>
        <p:nvPicPr>
          <p:cNvPr id="10" name="Picture 9" descr="96870207_6809686b446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286256"/>
            <a:ext cx="914400" cy="108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В</a:t>
            </a:r>
            <a:r>
              <a:rPr lang="ru-RU" sz="3200"/>
              <a:t>9</a:t>
            </a:r>
            <a:r>
              <a:rPr lang="ru-RU"/>
              <a:t>  ТЕОРЕТИЧЕСКИЙ ВОПРОС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15364" name="Выноска-облако 3"/>
          <p:cNvSpPr>
            <a:spLocks noChangeArrowheads="1"/>
          </p:cNvSpPr>
          <p:nvPr/>
        </p:nvSpPr>
        <p:spPr bwMode="auto">
          <a:xfrm>
            <a:off x="2786063" y="1643063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ПРИЗНАК ДЕЛИМОСТИ 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НА 2, НА 5, НА 10?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4929190" y="4572008"/>
            <a:ext cx="4214810" cy="2000264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Tx/>
              <a:buAutoNum type="arabicParenR"/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ОКАНЧИВАЕТСЯ ЧЕТНЫМ ЧИСЛОМ</a:t>
            </a:r>
          </a:p>
          <a:p>
            <a:pPr marL="342900" indent="-342900" algn="ctr">
              <a:buFontTx/>
              <a:buAutoNum type="arabicParenR"/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ОКАНЧИВАЕТСЯ НА 5 ИЛИ 0</a:t>
            </a:r>
          </a:p>
          <a:p>
            <a:pPr marL="342900" indent="-342900" algn="ctr">
              <a:buFontTx/>
              <a:buAutoNum type="arabicParenR"/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ОКАНЧИВАЕТСЯ 0</a:t>
            </a:r>
          </a:p>
        </p:txBody>
      </p:sp>
      <p:sp>
        <p:nvSpPr>
          <p:cNvPr id="8" name="Скругленный прямоугольник 5"/>
          <p:cNvSpPr>
            <a:spLocks noChangeArrowheads="1"/>
          </p:cNvSpPr>
          <p:nvPr/>
        </p:nvSpPr>
        <p:spPr bwMode="auto">
          <a:xfrm>
            <a:off x="3857620" y="5429264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9" name="Picture 8" descr="69614694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1593850" cy="3024187"/>
          </a:xfrm>
          <a:prstGeom prst="rect">
            <a:avLst/>
          </a:prstGeom>
          <a:noFill/>
        </p:spPr>
      </p:pic>
      <p:pic>
        <p:nvPicPr>
          <p:cNvPr id="10" name="Picture 9" descr="96870207_6809686b446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357694"/>
            <a:ext cx="914400" cy="108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sz="3200" dirty="0" smtClean="0"/>
              <a:t>7</a:t>
            </a:r>
            <a:r>
              <a:rPr lang="ru-RU" dirty="0" smtClean="0"/>
              <a:t>  </a:t>
            </a:r>
            <a:r>
              <a:rPr lang="ru-RU" dirty="0"/>
              <a:t>ТЕОРЕТИЧЕСКИЙ ВОПРОС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16388" name="Выноска-облако 3"/>
          <p:cNvSpPr>
            <a:spLocks noChangeArrowheads="1"/>
          </p:cNvSpPr>
          <p:nvPr/>
        </p:nvSpPr>
        <p:spPr bwMode="auto">
          <a:xfrm>
            <a:off x="2786063" y="1643063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ПРИЗНАКИ ДЕЛИМОСТИ НА 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НА 3, НА 9.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4857750" y="4857760"/>
            <a:ext cx="4286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Tx/>
              <a:buAutoNum type="arabicParenR"/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СУММА ЦИФР ЧИСЛА ДЕЛИТСЯ НА 3</a:t>
            </a:r>
          </a:p>
          <a:p>
            <a:pPr marL="342900" indent="-342900" algn="ctr">
              <a:buFontTx/>
              <a:buAutoNum type="arabicParenR"/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СУММА ЦИФР ЧИСЛА ДЕЛИТСЯ НА 9</a:t>
            </a:r>
          </a:p>
        </p:txBody>
      </p:sp>
      <p:sp>
        <p:nvSpPr>
          <p:cNvPr id="8" name="Скругленный прямоугольник 5"/>
          <p:cNvSpPr>
            <a:spLocks noChangeArrowheads="1"/>
          </p:cNvSpPr>
          <p:nvPr/>
        </p:nvSpPr>
        <p:spPr bwMode="auto">
          <a:xfrm>
            <a:off x="3816350" y="5438781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9" name="Picture 8" descr="69614694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1593850" cy="3024187"/>
          </a:xfrm>
          <a:prstGeom prst="rect">
            <a:avLst/>
          </a:prstGeom>
          <a:noFill/>
        </p:spPr>
      </p:pic>
      <p:pic>
        <p:nvPicPr>
          <p:cNvPr id="10" name="Picture 9" descr="96870207_6809686b446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225" y="4286256"/>
            <a:ext cx="914400" cy="108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ТЕОРЕТИЧЕСКИЙ ВОПРОС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4" name="Выноска-облако 3"/>
          <p:cNvSpPr>
            <a:spLocks noChangeArrowheads="1"/>
          </p:cNvSpPr>
          <p:nvPr/>
        </p:nvSpPr>
        <p:spPr bwMode="auto">
          <a:xfrm>
            <a:off x="2786063" y="1643063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Как выполнить 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умножение смешанных чисел?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ahoma" charset="0"/>
            </a:endParaRP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4857750" y="4214818"/>
            <a:ext cx="4286250" cy="2500330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rabicParenR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Смешанные числа </a:t>
            </a:r>
          </a:p>
          <a:p>
            <a:pPr marL="342900" indent="-342900" algn="ctr"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переводятся в неправильные дроби.</a:t>
            </a:r>
          </a:p>
          <a:p>
            <a:pPr marL="342900" indent="-342900"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2) Перемножают числители дробей </a:t>
            </a:r>
          </a:p>
          <a:p>
            <a:pPr marL="342900" indent="-342900"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– числитель новой дроби.</a:t>
            </a:r>
          </a:p>
          <a:p>
            <a:pPr marL="342900" indent="-342900"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3) Перемножают знаменатели дробей</a:t>
            </a:r>
          </a:p>
          <a:p>
            <a:pPr marL="342900" indent="-342900"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 –знаменатель новой дроби.</a:t>
            </a:r>
          </a:p>
          <a:p>
            <a:pPr marL="342900" indent="-342900"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4) Перед умножение выполняют</a:t>
            </a:r>
          </a:p>
          <a:p>
            <a:pPr marL="342900" indent="-342900"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 сокращение, если возможно.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ahoma" charset="0"/>
            </a:endParaRP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3816350" y="5438781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7" name="Picture 8" descr="69614694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1593850" cy="3024187"/>
          </a:xfrm>
          <a:prstGeom prst="rect">
            <a:avLst/>
          </a:prstGeom>
          <a:noFill/>
        </p:spPr>
      </p:pic>
      <p:pic>
        <p:nvPicPr>
          <p:cNvPr id="8" name="Picture 9" descr="96870207_6809686b446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225" y="4286256"/>
            <a:ext cx="914400" cy="108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Е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ТЕОРЕТИЧЕСКИЙ ВОПРОС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4" name="Выноска-облако 3"/>
          <p:cNvSpPr>
            <a:spLocks noChangeArrowheads="1"/>
          </p:cNvSpPr>
          <p:nvPr/>
        </p:nvSpPr>
        <p:spPr bwMode="auto">
          <a:xfrm>
            <a:off x="2786063" y="1643063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Как выполнить 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деление смешанных чисел?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ahoma" charset="0"/>
            </a:endParaRP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4857750" y="4643446"/>
            <a:ext cx="4286250" cy="2071702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rabicParenR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Смешанные числа </a:t>
            </a:r>
          </a:p>
          <a:p>
            <a:pPr marL="342900" indent="-342900" algn="ctr"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переводятся в неправильные дроби.</a:t>
            </a:r>
          </a:p>
          <a:p>
            <a:pPr marL="342900" indent="-342900"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2) Умножают первую дробь на дробь, </a:t>
            </a:r>
          </a:p>
          <a:p>
            <a:pPr marL="342900" indent="-342900"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обратную второй дроби.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ahoma" charset="0"/>
            </a:endParaRP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3816350" y="5438781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7" name="Picture 8" descr="69614694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1593850" cy="3024187"/>
          </a:xfrm>
          <a:prstGeom prst="rect">
            <a:avLst/>
          </a:prstGeom>
          <a:noFill/>
        </p:spPr>
      </p:pic>
      <p:pic>
        <p:nvPicPr>
          <p:cNvPr id="8" name="Picture 9" descr="96870207_6809686b446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225" y="4286256"/>
            <a:ext cx="914400" cy="108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А </a:t>
            </a:r>
            <a:r>
              <a:rPr lang="ru-RU" sz="2800"/>
              <a:t>2     </a:t>
            </a:r>
            <a:r>
              <a:rPr lang="ru-RU"/>
              <a:t>ЛОГИКА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857884" y="5143512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Два.</a:t>
            </a:r>
          </a:p>
        </p:txBody>
      </p:sp>
      <p:sp>
        <p:nvSpPr>
          <p:cNvPr id="17414" name="Выноска-облако 5"/>
          <p:cNvSpPr>
            <a:spLocks noChangeArrowheads="1"/>
          </p:cNvSpPr>
          <p:nvPr/>
        </p:nvSpPr>
        <p:spPr bwMode="auto">
          <a:xfrm>
            <a:off x="2643174" y="1643050"/>
            <a:ext cx="6143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      Какое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наименьшее число переливаний 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      потребуется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для того, чтобы в четырехлитровую 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кастрюлю с помощью крана и пятилитровой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 банки налить 3 литра воды?</a:t>
            </a: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4500563" y="5724533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38.babushka.udava.0-01-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1806986" cy="1857388"/>
          </a:xfrm>
          <a:prstGeom prst="rect">
            <a:avLst/>
          </a:prstGeom>
        </p:spPr>
      </p:pic>
      <p:pic>
        <p:nvPicPr>
          <p:cNvPr id="12" name="Рисунок 11" descr="6429-38-popugaevkuda-idet-slonen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071942"/>
            <a:ext cx="2190765" cy="16430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В</a:t>
            </a:r>
            <a:r>
              <a:rPr lang="ru-RU" sz="3200"/>
              <a:t>8   </a:t>
            </a:r>
            <a:r>
              <a:rPr lang="ru-RU"/>
              <a:t>ЛОГИКА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857760"/>
            <a:ext cx="3143250" cy="1714500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24:2=12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12:2=6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6:2=3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3+6=9</a:t>
            </a:r>
          </a:p>
        </p:txBody>
      </p:sp>
      <p:sp>
        <p:nvSpPr>
          <p:cNvPr id="29701" name="Выноска-облако 5"/>
          <p:cNvSpPr>
            <a:spLocks noChangeArrowheads="1"/>
          </p:cNvSpPr>
          <p:nvPr/>
        </p:nvSpPr>
        <p:spPr bwMode="auto">
          <a:xfrm>
            <a:off x="2786063" y="1643063"/>
            <a:ext cx="5429250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В мешке 24 кг гвоздей. Как, имея </a:t>
            </a:r>
          </a:p>
          <a:p>
            <a:pPr algn="ctr"/>
            <a:r>
              <a:rPr lang="ru-RU" sz="240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только чашечные весы без гирь, </a:t>
            </a:r>
          </a:p>
          <a:p>
            <a:pPr algn="ctr"/>
            <a:r>
              <a:rPr lang="ru-RU" sz="240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отмерить 9кг гвоздей</a:t>
            </a:r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0" y="0"/>
            <a:ext cx="2936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?</a:t>
            </a:r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4714876" y="557214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2" name="Рисунок 11" descr="38.babushka.udava.0-01-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1806986" cy="1857388"/>
          </a:xfrm>
          <a:prstGeom prst="rect">
            <a:avLst/>
          </a:prstGeom>
        </p:spPr>
      </p:pic>
      <p:pic>
        <p:nvPicPr>
          <p:cNvPr id="13" name="Рисунок 12" descr="6429-38-popugaevkuda-idet-slonen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929066"/>
            <a:ext cx="2190765" cy="16430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Ж </a:t>
            </a:r>
            <a:r>
              <a:rPr lang="ru-RU" sz="3200"/>
              <a:t>2</a:t>
            </a:r>
            <a:r>
              <a:rPr lang="ru-RU"/>
              <a:t> ЛОГИКА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6000750" y="5000636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25 ступенек</a:t>
            </a:r>
          </a:p>
        </p:txBody>
      </p:sp>
      <p:sp>
        <p:nvSpPr>
          <p:cNvPr id="30725" name="Выноска-облако 5"/>
          <p:cNvSpPr>
            <a:spLocks noChangeArrowheads="1"/>
          </p:cNvSpPr>
          <p:nvPr/>
        </p:nvSpPr>
        <p:spPr bwMode="auto">
          <a:xfrm>
            <a:off x="2786063" y="1643063"/>
            <a:ext cx="6143625" cy="2571750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3357563" y="1928813"/>
            <a:ext cx="5429250" cy="20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 eaLnBrk="0" hangingPunct="0"/>
            <a:r>
              <a:rPr lang="ru-RU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Падая на лестнице с 5 –го этажа, Алиса </a:t>
            </a:r>
          </a:p>
          <a:p>
            <a:pPr indent="228600" algn="just" eaLnBrk="0" hangingPunct="0"/>
            <a:r>
              <a:rPr lang="ru-RU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насчитала 100 ступенек. Сколько </a:t>
            </a:r>
          </a:p>
          <a:p>
            <a:pPr indent="228600" algn="just" eaLnBrk="0" hangingPunct="0"/>
            <a:r>
              <a:rPr lang="ru-RU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ступенек она насчитала бы, </a:t>
            </a:r>
          </a:p>
          <a:p>
            <a:pPr indent="228600" algn="just" eaLnBrk="0" hangingPunct="0"/>
            <a:r>
              <a:rPr lang="ru-RU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 падая с второго этажа? (падение </a:t>
            </a:r>
          </a:p>
          <a:p>
            <a:pPr indent="228600" algn="just" eaLnBrk="0" hangingPunct="0"/>
            <a:r>
              <a:rPr lang="ru-RU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героини сказки Л.Кэрролла </a:t>
            </a:r>
          </a:p>
          <a:p>
            <a:pPr indent="228600" algn="just" eaLnBrk="0" hangingPunct="0"/>
            <a:r>
              <a:rPr lang="ru-RU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«Алиса в стране чудес» обычно </a:t>
            </a:r>
          </a:p>
          <a:p>
            <a:pPr indent="228600" algn="just" eaLnBrk="0" hangingPunct="0"/>
            <a:r>
              <a:rPr lang="ru-RU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оканчивается благополучно…)</a:t>
            </a:r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4714876" y="5857892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2" name="Рисунок 11" descr="38.babushka.udava.0-01-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1806986" cy="1857388"/>
          </a:xfrm>
          <a:prstGeom prst="rect">
            <a:avLst/>
          </a:prstGeom>
        </p:spPr>
      </p:pic>
      <p:pic>
        <p:nvPicPr>
          <p:cNvPr id="13" name="Рисунок 12" descr="6429-38-popugaevkuda-idet-slonen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214818"/>
            <a:ext cx="2190765" cy="16430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851" name="Group 339"/>
          <p:cNvGraphicFramePr>
            <a:graphicFrameLocks noGrp="1"/>
          </p:cNvGraphicFramePr>
          <p:nvPr/>
        </p:nvGraphicFramePr>
        <p:xfrm>
          <a:off x="2555875" y="549275"/>
          <a:ext cx="6096000" cy="5699760"/>
        </p:xfrm>
        <a:graphic>
          <a:graphicData uri="http://schemas.openxmlformats.org/drawingml/2006/table">
            <a:tbl>
              <a:tblPr/>
              <a:tblGrid>
                <a:gridCol w="554038"/>
                <a:gridCol w="554037"/>
                <a:gridCol w="554038"/>
                <a:gridCol w="568326"/>
                <a:gridCol w="500066"/>
                <a:gridCol w="595308"/>
                <a:gridCol w="554037"/>
                <a:gridCol w="554038"/>
                <a:gridCol w="554037"/>
                <a:gridCol w="554038"/>
                <a:gridCol w="554037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3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5004" name="Picture 492" descr="180236_image_lar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3116"/>
            <a:ext cx="504825" cy="336550"/>
          </a:xfrm>
          <a:prstGeom prst="rect">
            <a:avLst/>
          </a:prstGeom>
          <a:noFill/>
        </p:spPr>
      </p:pic>
      <p:sp>
        <p:nvSpPr>
          <p:cNvPr id="65099" name="AutoShape 58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11188" y="5445125"/>
            <a:ext cx="863600" cy="8651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34" name="Group 443"/>
          <p:cNvGraphicFramePr>
            <a:graphicFrameLocks noGrp="1"/>
          </p:cNvGraphicFramePr>
          <p:nvPr/>
        </p:nvGraphicFramePr>
        <p:xfrm>
          <a:off x="142844" y="357166"/>
          <a:ext cx="2214562" cy="2529840"/>
        </p:xfrm>
        <a:graphic>
          <a:graphicData uri="http://schemas.openxmlformats.org/drawingml/2006/table">
            <a:tbl>
              <a:tblPr/>
              <a:tblGrid>
                <a:gridCol w="2214562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ОЦЕНКА ЗАДАНИЙ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на 1 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на 2 БАЛЛА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на 3 БАЛЛА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на 4 БАЛЛА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на 5 БАЛЛОВ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+ 1 БАЛЛ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pic>
        <p:nvPicPr>
          <p:cNvPr id="135" name="Picture 469" descr="261536aaee2b0597fc4702ee524b71f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85926"/>
            <a:ext cx="503238" cy="384175"/>
          </a:xfrm>
          <a:prstGeom prst="rect">
            <a:avLst/>
          </a:prstGeom>
          <a:noFill/>
        </p:spPr>
      </p:pic>
      <p:pic>
        <p:nvPicPr>
          <p:cNvPr id="136" name="Picture 474" descr="72df05b351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357298"/>
            <a:ext cx="504825" cy="404812"/>
          </a:xfrm>
          <a:prstGeom prst="rect">
            <a:avLst/>
          </a:prstGeom>
          <a:noFill/>
        </p:spPr>
      </p:pic>
      <p:pic>
        <p:nvPicPr>
          <p:cNvPr id="137" name="Picture 479" descr="180236_image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504825" cy="336550"/>
          </a:xfrm>
          <a:prstGeom prst="rect">
            <a:avLst/>
          </a:prstGeom>
          <a:noFill/>
        </p:spPr>
      </p:pic>
      <p:pic>
        <p:nvPicPr>
          <p:cNvPr id="138" name="Picture 480" descr="i (2)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214686"/>
            <a:ext cx="504825" cy="377825"/>
          </a:xfrm>
          <a:prstGeom prst="rect">
            <a:avLst/>
          </a:prstGeom>
          <a:noFill/>
        </p:spPr>
      </p:pic>
      <p:pic>
        <p:nvPicPr>
          <p:cNvPr id="139" name="Picture 481" descr="i (3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000108"/>
            <a:ext cx="504825" cy="381000"/>
          </a:xfrm>
          <a:prstGeom prst="rect">
            <a:avLst/>
          </a:prstGeom>
          <a:noFill/>
        </p:spPr>
      </p:pic>
      <p:pic>
        <p:nvPicPr>
          <p:cNvPr id="140" name="Picture 291" descr="red-fla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2500306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08" descr="i (3)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2143116"/>
            <a:ext cx="504825" cy="381000"/>
          </a:xfrm>
          <a:prstGeom prst="rect">
            <a:avLst/>
          </a:prstGeom>
          <a:noFill/>
        </p:spPr>
      </p:pic>
      <p:pic>
        <p:nvPicPr>
          <p:cNvPr id="142" name="Picture 508" descr="i (3)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5786454"/>
            <a:ext cx="504825" cy="381000"/>
          </a:xfrm>
          <a:prstGeom prst="rect">
            <a:avLst/>
          </a:prstGeom>
          <a:noFill/>
        </p:spPr>
      </p:pic>
      <p:pic>
        <p:nvPicPr>
          <p:cNvPr id="144" name="Picture 508" descr="i (3)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4286256"/>
            <a:ext cx="504825" cy="381000"/>
          </a:xfrm>
          <a:prstGeom prst="rect">
            <a:avLst/>
          </a:prstGeom>
          <a:noFill/>
        </p:spPr>
      </p:pic>
      <p:pic>
        <p:nvPicPr>
          <p:cNvPr id="145" name="Picture 508" descr="i (3)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3714752"/>
            <a:ext cx="504825" cy="381000"/>
          </a:xfrm>
          <a:prstGeom prst="rect">
            <a:avLst/>
          </a:prstGeom>
          <a:noFill/>
        </p:spPr>
      </p:pic>
      <p:pic>
        <p:nvPicPr>
          <p:cNvPr id="147" name="Picture 508" descr="i (3)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1142984"/>
            <a:ext cx="504825" cy="381000"/>
          </a:xfrm>
          <a:prstGeom prst="rect">
            <a:avLst/>
          </a:prstGeom>
          <a:noFill/>
        </p:spPr>
      </p:pic>
      <p:pic>
        <p:nvPicPr>
          <p:cNvPr id="148" name="Picture 508" descr="i (3)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3900" y="4714884"/>
            <a:ext cx="504825" cy="381000"/>
          </a:xfrm>
          <a:prstGeom prst="rect">
            <a:avLst/>
          </a:prstGeom>
          <a:noFill/>
        </p:spPr>
      </p:pic>
      <p:pic>
        <p:nvPicPr>
          <p:cNvPr id="149" name="Picture 508" descr="i (3)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2714620"/>
            <a:ext cx="504825" cy="381000"/>
          </a:xfrm>
          <a:prstGeom prst="rect">
            <a:avLst/>
          </a:prstGeom>
          <a:noFill/>
        </p:spPr>
      </p:pic>
      <p:pic>
        <p:nvPicPr>
          <p:cNvPr id="150" name="Picture 508" descr="i (3)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1142984"/>
            <a:ext cx="504825" cy="381000"/>
          </a:xfrm>
          <a:prstGeom prst="rect">
            <a:avLst/>
          </a:prstGeom>
          <a:noFill/>
        </p:spPr>
      </p:pic>
      <p:pic>
        <p:nvPicPr>
          <p:cNvPr id="151" name="Picture 508" descr="i (3)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3900" y="3714752"/>
            <a:ext cx="504825" cy="381000"/>
          </a:xfrm>
          <a:prstGeom prst="rect">
            <a:avLst/>
          </a:prstGeom>
          <a:noFill/>
        </p:spPr>
      </p:pic>
      <p:pic>
        <p:nvPicPr>
          <p:cNvPr id="153" name="Picture 508" descr="i (3)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3214686"/>
            <a:ext cx="504825" cy="381000"/>
          </a:xfrm>
          <a:prstGeom prst="rect">
            <a:avLst/>
          </a:prstGeom>
          <a:noFill/>
        </p:spPr>
      </p:pic>
      <p:pic>
        <p:nvPicPr>
          <p:cNvPr id="154" name="Picture 508" descr="i (3)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5286388"/>
            <a:ext cx="504825" cy="381000"/>
          </a:xfrm>
          <a:prstGeom prst="rect">
            <a:avLst/>
          </a:prstGeom>
          <a:noFill/>
        </p:spPr>
      </p:pic>
      <p:pic>
        <p:nvPicPr>
          <p:cNvPr id="155" name="Picture 492" descr="180236_image_large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786454"/>
            <a:ext cx="504825" cy="336550"/>
          </a:xfrm>
          <a:prstGeom prst="rect">
            <a:avLst/>
          </a:prstGeom>
          <a:noFill/>
        </p:spPr>
      </p:pic>
      <p:pic>
        <p:nvPicPr>
          <p:cNvPr id="158" name="Picture 492" descr="180236_image_large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786322"/>
            <a:ext cx="504825" cy="336550"/>
          </a:xfrm>
          <a:prstGeom prst="rect">
            <a:avLst/>
          </a:prstGeom>
          <a:noFill/>
        </p:spPr>
      </p:pic>
      <p:pic>
        <p:nvPicPr>
          <p:cNvPr id="51" name="Picture 508" descr="i (3)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4786322"/>
            <a:ext cx="504825" cy="381000"/>
          </a:xfrm>
          <a:prstGeom prst="rect">
            <a:avLst/>
          </a:prstGeom>
          <a:noFill/>
        </p:spPr>
      </p:pic>
      <p:pic>
        <p:nvPicPr>
          <p:cNvPr id="52" name="Picture 508" descr="i (3)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5286388"/>
            <a:ext cx="504825" cy="381000"/>
          </a:xfrm>
          <a:prstGeom prst="rect">
            <a:avLst/>
          </a:prstGeom>
          <a:noFill/>
        </p:spPr>
      </p:pic>
      <p:pic>
        <p:nvPicPr>
          <p:cNvPr id="53" name="Picture 406" descr="261536aaee2b0597fc4702ee524b71f2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643050"/>
            <a:ext cx="503238" cy="384175"/>
          </a:xfrm>
          <a:prstGeom prst="rect">
            <a:avLst/>
          </a:prstGeom>
          <a:noFill/>
        </p:spPr>
      </p:pic>
      <p:pic>
        <p:nvPicPr>
          <p:cNvPr id="54" name="Picture 406" descr="261536aaee2b0597fc4702ee524b71f2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643050"/>
            <a:ext cx="503238" cy="384175"/>
          </a:xfrm>
          <a:prstGeom prst="rect">
            <a:avLst/>
          </a:prstGeom>
          <a:noFill/>
        </p:spPr>
      </p:pic>
      <p:pic>
        <p:nvPicPr>
          <p:cNvPr id="55" name="Picture 406" descr="261536aaee2b0597fc4702ee524b71f2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286256"/>
            <a:ext cx="503238" cy="384175"/>
          </a:xfrm>
          <a:prstGeom prst="rect">
            <a:avLst/>
          </a:prstGeom>
          <a:noFill/>
        </p:spPr>
      </p:pic>
      <p:pic>
        <p:nvPicPr>
          <p:cNvPr id="56" name="Picture 406" descr="261536aaee2b0597fc4702ee524b71f2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286388"/>
            <a:ext cx="503238" cy="384175"/>
          </a:xfrm>
          <a:prstGeom prst="rect">
            <a:avLst/>
          </a:prstGeom>
          <a:noFill/>
        </p:spPr>
      </p:pic>
      <p:pic>
        <p:nvPicPr>
          <p:cNvPr id="57" name="Picture 514" descr="i (2)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142984"/>
            <a:ext cx="504825" cy="377825"/>
          </a:xfrm>
          <a:prstGeom prst="rect">
            <a:avLst/>
          </a:prstGeom>
          <a:noFill/>
        </p:spPr>
      </p:pic>
      <p:pic>
        <p:nvPicPr>
          <p:cNvPr id="58" name="Picture 480" descr="i (2)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2143116"/>
            <a:ext cx="504825" cy="377825"/>
          </a:xfrm>
          <a:prstGeom prst="rect">
            <a:avLst/>
          </a:prstGeom>
          <a:noFill/>
        </p:spPr>
      </p:pic>
      <p:pic>
        <p:nvPicPr>
          <p:cNvPr id="59" name="Picture 492" descr="180236_image_large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14620"/>
            <a:ext cx="504825" cy="336550"/>
          </a:xfrm>
          <a:prstGeom prst="rect">
            <a:avLst/>
          </a:prstGeom>
          <a:noFill/>
        </p:spPr>
      </p:pic>
      <p:pic>
        <p:nvPicPr>
          <p:cNvPr id="60" name="Picture 406" descr="261536aaee2b0597fc4702ee524b71f2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214686"/>
            <a:ext cx="503238" cy="384175"/>
          </a:xfrm>
          <a:prstGeom prst="rect">
            <a:avLst/>
          </a:prstGeom>
          <a:noFill/>
        </p:spPr>
      </p:pic>
      <p:pic>
        <p:nvPicPr>
          <p:cNvPr id="61" name="Picture 519" descr="72df05b35148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3714752"/>
            <a:ext cx="504825" cy="404813"/>
          </a:xfrm>
          <a:prstGeom prst="rect">
            <a:avLst/>
          </a:prstGeom>
          <a:noFill/>
        </p:spPr>
      </p:pic>
      <p:pic>
        <p:nvPicPr>
          <p:cNvPr id="62" name="Picture 406" descr="261536aaee2b0597fc4702ee524b71f2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4286256"/>
            <a:ext cx="503238" cy="384175"/>
          </a:xfrm>
          <a:prstGeom prst="rect">
            <a:avLst/>
          </a:prstGeom>
          <a:noFill/>
        </p:spPr>
      </p:pic>
      <p:pic>
        <p:nvPicPr>
          <p:cNvPr id="63" name="Picture 508" descr="i (3)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5786454"/>
            <a:ext cx="504825" cy="381000"/>
          </a:xfrm>
          <a:prstGeom prst="rect">
            <a:avLst/>
          </a:prstGeom>
          <a:noFill/>
        </p:spPr>
      </p:pic>
      <p:pic>
        <p:nvPicPr>
          <p:cNvPr id="64" name="Picture 469" descr="261536aaee2b0597fc4702ee524b71f2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286388"/>
            <a:ext cx="503238" cy="384175"/>
          </a:xfrm>
          <a:prstGeom prst="rect">
            <a:avLst/>
          </a:prstGeom>
          <a:noFill/>
        </p:spPr>
      </p:pic>
      <p:pic>
        <p:nvPicPr>
          <p:cNvPr id="67" name="Picture 492" descr="180236_image_large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142984"/>
            <a:ext cx="504825" cy="336550"/>
          </a:xfrm>
          <a:prstGeom prst="rect">
            <a:avLst/>
          </a:prstGeom>
          <a:noFill/>
        </p:spPr>
      </p:pic>
      <p:pic>
        <p:nvPicPr>
          <p:cNvPr id="68" name="Picture 469" descr="261536aaee2b0597fc4702ee524b71f2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214686"/>
            <a:ext cx="503238" cy="384175"/>
          </a:xfrm>
          <a:prstGeom prst="rect">
            <a:avLst/>
          </a:prstGeom>
          <a:noFill/>
        </p:spPr>
      </p:pic>
      <p:pic>
        <p:nvPicPr>
          <p:cNvPr id="69" name="Picture 479" descr="180236_image_large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786322"/>
            <a:ext cx="504825" cy="336550"/>
          </a:xfrm>
          <a:prstGeom prst="rect">
            <a:avLst/>
          </a:prstGeom>
          <a:noFill/>
        </p:spPr>
      </p:pic>
      <p:pic>
        <p:nvPicPr>
          <p:cNvPr id="70" name="Picture 474" descr="72df05b35148">
            <a:hlinkClick r:id="rId41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142984"/>
            <a:ext cx="504825" cy="404812"/>
          </a:xfrm>
          <a:prstGeom prst="rect">
            <a:avLst/>
          </a:prstGeom>
          <a:noFill/>
        </p:spPr>
      </p:pic>
      <p:pic>
        <p:nvPicPr>
          <p:cNvPr id="71" name="Picture 481" descr="i (3)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2143116"/>
            <a:ext cx="504825" cy="381000"/>
          </a:xfrm>
          <a:prstGeom prst="rect">
            <a:avLst/>
          </a:prstGeom>
          <a:noFill/>
        </p:spPr>
      </p:pic>
      <p:pic>
        <p:nvPicPr>
          <p:cNvPr id="72" name="Picture 469" descr="261536aaee2b0597fc4702ee524b71f2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643050"/>
            <a:ext cx="503238" cy="384175"/>
          </a:xfrm>
          <a:prstGeom prst="rect">
            <a:avLst/>
          </a:prstGeom>
          <a:noFill/>
        </p:spPr>
      </p:pic>
      <p:pic>
        <p:nvPicPr>
          <p:cNvPr id="73" name="Picture 474" descr="72df05b35148">
            <a:hlinkClick r:id="rId4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143116"/>
            <a:ext cx="504825" cy="404812"/>
          </a:xfrm>
          <a:prstGeom prst="rect">
            <a:avLst/>
          </a:prstGeom>
          <a:noFill/>
        </p:spPr>
      </p:pic>
      <p:pic>
        <p:nvPicPr>
          <p:cNvPr id="74" name="Picture 474" descr="72df05b35148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714620"/>
            <a:ext cx="504825" cy="404812"/>
          </a:xfrm>
          <a:prstGeom prst="rect">
            <a:avLst/>
          </a:prstGeom>
          <a:noFill/>
        </p:spPr>
      </p:pic>
      <p:pic>
        <p:nvPicPr>
          <p:cNvPr id="75" name="Picture 469" descr="261536aaee2b0597fc4702ee524b71f2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714620"/>
            <a:ext cx="503238" cy="384175"/>
          </a:xfrm>
          <a:prstGeom prst="rect">
            <a:avLst/>
          </a:prstGeom>
          <a:noFill/>
        </p:spPr>
      </p:pic>
      <p:pic>
        <p:nvPicPr>
          <p:cNvPr id="76" name="Picture 474" descr="72df05b35148">
            <a:hlinkClick r:id="rId47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14752"/>
            <a:ext cx="504825" cy="404812"/>
          </a:xfrm>
          <a:prstGeom prst="rect">
            <a:avLst/>
          </a:prstGeom>
          <a:noFill/>
        </p:spPr>
      </p:pic>
      <p:pic>
        <p:nvPicPr>
          <p:cNvPr id="77" name="Picture 479" descr="180236_image_large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286256"/>
            <a:ext cx="504825" cy="336550"/>
          </a:xfrm>
          <a:prstGeom prst="rect">
            <a:avLst/>
          </a:prstGeom>
          <a:noFill/>
        </p:spPr>
      </p:pic>
      <p:pic>
        <p:nvPicPr>
          <p:cNvPr id="78" name="Picture 474" descr="72df05b35148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4786322"/>
            <a:ext cx="504825" cy="404812"/>
          </a:xfrm>
          <a:prstGeom prst="rect">
            <a:avLst/>
          </a:prstGeom>
          <a:noFill/>
        </p:spPr>
      </p:pic>
      <p:pic>
        <p:nvPicPr>
          <p:cNvPr id="79" name="Picture 479" descr="180236_image_large">
            <a:hlinkClick r:id="rId5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286388"/>
            <a:ext cx="504825" cy="336550"/>
          </a:xfrm>
          <a:prstGeom prst="rect">
            <a:avLst/>
          </a:prstGeom>
          <a:noFill/>
        </p:spPr>
      </p:pic>
      <p:pic>
        <p:nvPicPr>
          <p:cNvPr id="80" name="Picture 291" descr="red-fla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2714620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91" descr="red-fla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3786190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91" descr="red-fla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1714488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91" descr="red-fla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5286388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91" descr="red-fla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1142984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291" descr="red-fla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5286388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91" descr="red-fla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4786322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91" descr="red-fla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3214686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91" descr="red-fla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4286256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91" descr="red-fla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5786454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514" descr="i (2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642918"/>
            <a:ext cx="504825" cy="377825"/>
          </a:xfrm>
          <a:prstGeom prst="rect">
            <a:avLst/>
          </a:prstGeom>
          <a:noFill/>
        </p:spPr>
      </p:pic>
      <p:pic>
        <p:nvPicPr>
          <p:cNvPr id="91" name="Picture 514" descr="i (2)">
            <a:hlinkClick r:id="rId51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143116"/>
            <a:ext cx="504825" cy="377825"/>
          </a:xfrm>
          <a:prstGeom prst="rect">
            <a:avLst/>
          </a:prstGeom>
          <a:noFill/>
        </p:spPr>
      </p:pic>
      <p:pic>
        <p:nvPicPr>
          <p:cNvPr id="92" name="Picture 514" descr="i (2)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5786454"/>
            <a:ext cx="504825" cy="377825"/>
          </a:xfrm>
          <a:prstGeom prst="rect">
            <a:avLst/>
          </a:prstGeom>
          <a:noFill/>
        </p:spPr>
      </p:pic>
      <p:pic>
        <p:nvPicPr>
          <p:cNvPr id="93" name="Picture 514" descr="i (2)">
            <a:hlinkClick r:id="rId5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900" y="2143116"/>
            <a:ext cx="504825" cy="377825"/>
          </a:xfrm>
          <a:prstGeom prst="rect">
            <a:avLst/>
          </a:prstGeom>
          <a:noFill/>
        </p:spPr>
      </p:pic>
      <p:pic>
        <p:nvPicPr>
          <p:cNvPr id="94" name="Picture 481" descr="i (3)">
            <a:hlinkClick r:id="rId5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3714752"/>
            <a:ext cx="504825" cy="381000"/>
          </a:xfrm>
          <a:prstGeom prst="rect">
            <a:avLst/>
          </a:prstGeom>
          <a:noFill/>
        </p:spPr>
      </p:pic>
      <p:pic>
        <p:nvPicPr>
          <p:cNvPr id="95" name="Picture 514" descr="i (2)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2714620"/>
            <a:ext cx="504825" cy="377825"/>
          </a:xfrm>
          <a:prstGeom prst="rect">
            <a:avLst/>
          </a:prstGeom>
          <a:noFill/>
        </p:spPr>
      </p:pic>
      <p:pic>
        <p:nvPicPr>
          <p:cNvPr id="96" name="Picture 514" descr="i (2)">
            <a:hlinkClick r:id="rId5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4786322"/>
            <a:ext cx="504825" cy="377825"/>
          </a:xfrm>
          <a:prstGeom prst="rect">
            <a:avLst/>
          </a:prstGeom>
          <a:noFill/>
        </p:spPr>
      </p:pic>
      <p:pic>
        <p:nvPicPr>
          <p:cNvPr id="97" name="Picture 514" descr="i (2)">
            <a:hlinkClick r:id="rId57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3714752"/>
            <a:ext cx="504825" cy="377825"/>
          </a:xfrm>
          <a:prstGeom prst="rect">
            <a:avLst/>
          </a:prstGeom>
          <a:noFill/>
        </p:spPr>
      </p:pic>
      <p:pic>
        <p:nvPicPr>
          <p:cNvPr id="99" name="Picture 481" descr="i (3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2714620"/>
            <a:ext cx="504825" cy="381000"/>
          </a:xfrm>
          <a:prstGeom prst="rect">
            <a:avLst/>
          </a:prstGeom>
          <a:noFill/>
        </p:spPr>
      </p:pic>
      <p:pic>
        <p:nvPicPr>
          <p:cNvPr id="100" name="Picture 481" descr="i (3)">
            <a:hlinkClick r:id="rId58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3900" y="1643050"/>
            <a:ext cx="504825" cy="381000"/>
          </a:xfrm>
          <a:prstGeom prst="rect">
            <a:avLst/>
          </a:prstGeom>
          <a:noFill/>
        </p:spPr>
      </p:pic>
      <p:pic>
        <p:nvPicPr>
          <p:cNvPr id="102" name="Picture 514" descr="i (2)">
            <a:hlinkClick r:id="rId59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286256"/>
            <a:ext cx="504825" cy="377825"/>
          </a:xfrm>
          <a:prstGeom prst="rect">
            <a:avLst/>
          </a:prstGeom>
          <a:noFill/>
        </p:spPr>
      </p:pic>
      <p:pic>
        <p:nvPicPr>
          <p:cNvPr id="103" name="Picture 514" descr="i (2)">
            <a:hlinkClick r:id="rId6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214686"/>
            <a:ext cx="504825" cy="377825"/>
          </a:xfrm>
          <a:prstGeom prst="rect">
            <a:avLst/>
          </a:prstGeom>
          <a:noFill/>
        </p:spPr>
      </p:pic>
      <p:pic>
        <p:nvPicPr>
          <p:cNvPr id="104" name="Picture 514" descr="i (2)">
            <a:hlinkClick r:id="rId61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714752"/>
            <a:ext cx="504825" cy="377825"/>
          </a:xfrm>
          <a:prstGeom prst="rect">
            <a:avLst/>
          </a:prstGeom>
          <a:noFill/>
        </p:spPr>
      </p:pic>
      <p:pic>
        <p:nvPicPr>
          <p:cNvPr id="105" name="Picture 514" descr="i (2)">
            <a:hlinkClick r:id="rId6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714620"/>
            <a:ext cx="504825" cy="377825"/>
          </a:xfrm>
          <a:prstGeom prst="rect">
            <a:avLst/>
          </a:prstGeom>
          <a:noFill/>
        </p:spPr>
      </p:pic>
      <p:pic>
        <p:nvPicPr>
          <p:cNvPr id="106" name="Picture 514" descr="i (2)">
            <a:hlinkClick r:id="rId6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5786454"/>
            <a:ext cx="504825" cy="377825"/>
          </a:xfrm>
          <a:prstGeom prst="rect">
            <a:avLst/>
          </a:prstGeom>
          <a:noFill/>
        </p:spPr>
      </p:pic>
      <p:pic>
        <p:nvPicPr>
          <p:cNvPr id="107" name="Picture 514" descr="i (2)">
            <a:hlinkClick r:id="rId6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643050"/>
            <a:ext cx="504825" cy="377825"/>
          </a:xfrm>
          <a:prstGeom prst="rect">
            <a:avLst/>
          </a:prstGeom>
          <a:noFill/>
        </p:spPr>
      </p:pic>
      <p:pic>
        <p:nvPicPr>
          <p:cNvPr id="108" name="Picture 481" descr="i (3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5786454"/>
            <a:ext cx="504825" cy="381000"/>
          </a:xfrm>
          <a:prstGeom prst="rect">
            <a:avLst/>
          </a:prstGeom>
          <a:noFill/>
        </p:spPr>
      </p:pic>
      <p:pic>
        <p:nvPicPr>
          <p:cNvPr id="109" name="Picture 481" descr="i (3)">
            <a:hlinkClick r:id="rId6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786322"/>
            <a:ext cx="504825" cy="381000"/>
          </a:xfrm>
          <a:prstGeom prst="rect">
            <a:avLst/>
          </a:prstGeom>
          <a:noFill/>
        </p:spPr>
      </p:pic>
      <p:pic>
        <p:nvPicPr>
          <p:cNvPr id="110" name="Picture 474" descr="72df05b35148">
            <a:hlinkClick r:id="rId6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286388"/>
            <a:ext cx="504825" cy="404812"/>
          </a:xfrm>
          <a:prstGeom prst="rect">
            <a:avLst/>
          </a:prstGeom>
          <a:noFill/>
        </p:spPr>
      </p:pic>
      <p:pic>
        <p:nvPicPr>
          <p:cNvPr id="112" name="Picture 469" descr="261536aaee2b0597fc4702ee524b71f2">
            <a:hlinkClick r:id="rId6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142984"/>
            <a:ext cx="503238" cy="384175"/>
          </a:xfrm>
          <a:prstGeom prst="rect">
            <a:avLst/>
          </a:prstGeom>
          <a:noFill/>
        </p:spPr>
      </p:pic>
      <p:pic>
        <p:nvPicPr>
          <p:cNvPr id="113" name="Picture 291" descr="red-fla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2143116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291" descr="red-fla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5338" y="3214686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291" descr="red-fla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1142984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474" descr="72df05b35148">
            <a:hlinkClick r:id="rId68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714752"/>
            <a:ext cx="504825" cy="404812"/>
          </a:xfrm>
          <a:prstGeom prst="rect">
            <a:avLst/>
          </a:prstGeom>
          <a:noFill/>
        </p:spPr>
      </p:pic>
      <p:pic>
        <p:nvPicPr>
          <p:cNvPr id="119" name="Picture 469" descr="261536aaee2b0597fc4702ee524b71f2">
            <a:hlinkClick r:id="rId6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5786454"/>
            <a:ext cx="503238" cy="384175"/>
          </a:xfrm>
          <a:prstGeom prst="rect">
            <a:avLst/>
          </a:prstGeom>
          <a:noFill/>
        </p:spPr>
      </p:pic>
      <p:pic>
        <p:nvPicPr>
          <p:cNvPr id="120" name="Picture 479" descr="180236_image_large">
            <a:hlinkClick r:id="rId7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643050"/>
            <a:ext cx="504825" cy="336550"/>
          </a:xfrm>
          <a:prstGeom prst="rect">
            <a:avLst/>
          </a:prstGeom>
          <a:noFill/>
        </p:spPr>
      </p:pic>
      <p:pic>
        <p:nvPicPr>
          <p:cNvPr id="122" name="Picture 474" descr="72df05b35148">
            <a:hlinkClick r:id="rId71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5786454"/>
            <a:ext cx="504825" cy="404812"/>
          </a:xfrm>
          <a:prstGeom prst="rect">
            <a:avLst/>
          </a:prstGeom>
          <a:noFill/>
        </p:spPr>
      </p:pic>
      <p:pic>
        <p:nvPicPr>
          <p:cNvPr id="123" name="Picture 291" descr="red-fla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48" y="2714620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291" descr="red-fla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1714488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481" descr="i (3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3900" y="2714620"/>
            <a:ext cx="504825" cy="381000"/>
          </a:xfrm>
          <a:prstGeom prst="rect">
            <a:avLst/>
          </a:prstGeom>
          <a:noFill/>
        </p:spPr>
      </p:pic>
      <p:pic>
        <p:nvPicPr>
          <p:cNvPr id="126" name="Picture 481" descr="i (3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1142984"/>
            <a:ext cx="504825" cy="381000"/>
          </a:xfrm>
          <a:prstGeom prst="rect">
            <a:avLst/>
          </a:prstGeom>
          <a:noFill/>
        </p:spPr>
      </p:pic>
      <p:pic>
        <p:nvPicPr>
          <p:cNvPr id="127" name="Picture 479" descr="180236_image_large">
            <a:hlinkClick r:id="rId7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86256"/>
            <a:ext cx="504825" cy="336550"/>
          </a:xfrm>
          <a:prstGeom prst="rect">
            <a:avLst/>
          </a:prstGeom>
          <a:noFill/>
        </p:spPr>
      </p:pic>
      <p:pic>
        <p:nvPicPr>
          <p:cNvPr id="128" name="Picture 479" descr="180236_image_large">
            <a:hlinkClick r:id="rId73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214554"/>
            <a:ext cx="504825" cy="336550"/>
          </a:xfrm>
          <a:prstGeom prst="rect">
            <a:avLst/>
          </a:prstGeom>
          <a:noFill/>
        </p:spPr>
      </p:pic>
      <p:pic>
        <p:nvPicPr>
          <p:cNvPr id="129" name="Picture 479" descr="180236_image_large">
            <a:hlinkClick r:id="rId7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286388"/>
            <a:ext cx="504825" cy="336550"/>
          </a:xfrm>
          <a:prstGeom prst="rect">
            <a:avLst/>
          </a:prstGeom>
          <a:noFill/>
        </p:spPr>
      </p:pic>
      <p:pic>
        <p:nvPicPr>
          <p:cNvPr id="130" name="Picture 479" descr="180236_image_large">
            <a:hlinkClick r:id="rId7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14686"/>
            <a:ext cx="504825" cy="336550"/>
          </a:xfrm>
          <a:prstGeom prst="rect">
            <a:avLst/>
          </a:prstGeom>
          <a:noFill/>
        </p:spPr>
      </p:pic>
      <p:pic>
        <p:nvPicPr>
          <p:cNvPr id="131" name="Picture 469" descr="261536aaee2b0597fc4702ee524b71f2">
            <a:hlinkClick r:id="rId7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286256"/>
            <a:ext cx="503238" cy="384175"/>
          </a:xfrm>
          <a:prstGeom prst="rect">
            <a:avLst/>
          </a:prstGeom>
          <a:noFill/>
        </p:spPr>
      </p:pic>
      <p:pic>
        <p:nvPicPr>
          <p:cNvPr id="132" name="Picture 469" descr="261536aaee2b0597fc4702ee524b71f2">
            <a:hlinkClick r:id="rId7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643050"/>
            <a:ext cx="503238" cy="384175"/>
          </a:xfrm>
          <a:prstGeom prst="rect">
            <a:avLst/>
          </a:prstGeom>
          <a:noFill/>
        </p:spPr>
      </p:pic>
      <p:pic>
        <p:nvPicPr>
          <p:cNvPr id="133" name="Picture 469" descr="261536aaee2b0597fc4702ee524b71f2">
            <a:hlinkClick r:id="rId7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5786454"/>
            <a:ext cx="503238" cy="384175"/>
          </a:xfrm>
          <a:prstGeom prst="rect">
            <a:avLst/>
          </a:prstGeom>
          <a:noFill/>
        </p:spPr>
      </p:pic>
      <p:pic>
        <p:nvPicPr>
          <p:cNvPr id="160" name="Picture 469" descr="261536aaee2b0597fc4702ee524b71f2">
            <a:hlinkClick r:id="rId7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286256"/>
            <a:ext cx="503238" cy="384175"/>
          </a:xfrm>
          <a:prstGeom prst="rect">
            <a:avLst/>
          </a:prstGeom>
          <a:noFill/>
        </p:spPr>
      </p:pic>
      <p:pic>
        <p:nvPicPr>
          <p:cNvPr id="161" name="Picture 479" descr="180236_image_large">
            <a:hlinkClick r:id="rId8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143116"/>
            <a:ext cx="504825" cy="336550"/>
          </a:xfrm>
          <a:prstGeom prst="rect">
            <a:avLst/>
          </a:prstGeom>
          <a:noFill/>
        </p:spPr>
      </p:pic>
      <p:pic>
        <p:nvPicPr>
          <p:cNvPr id="162" name="Picture 479" descr="180236_image_large">
            <a:hlinkClick r:id="rId81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86190"/>
            <a:ext cx="504825" cy="336550"/>
          </a:xfrm>
          <a:prstGeom prst="rect">
            <a:avLst/>
          </a:prstGeom>
          <a:noFill/>
        </p:spPr>
      </p:pic>
      <p:pic>
        <p:nvPicPr>
          <p:cNvPr id="163" name="Picture 474" descr="72df05b35148">
            <a:hlinkClick r:id="rId8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786322"/>
            <a:ext cx="504825" cy="404812"/>
          </a:xfrm>
          <a:prstGeom prst="rect">
            <a:avLst/>
          </a:prstGeom>
          <a:noFill/>
        </p:spPr>
      </p:pic>
      <p:pic>
        <p:nvPicPr>
          <p:cNvPr id="164" name="Picture 474" descr="72df05b35148">
            <a:hlinkClick r:id="rId83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643050"/>
            <a:ext cx="504825" cy="404812"/>
          </a:xfrm>
          <a:prstGeom prst="rect">
            <a:avLst/>
          </a:prstGeom>
          <a:noFill/>
        </p:spPr>
      </p:pic>
      <p:pic>
        <p:nvPicPr>
          <p:cNvPr id="165" name="Picture 479" descr="180236_image_large">
            <a:hlinkClick r:id="rId83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4286256"/>
            <a:ext cx="504825" cy="336550"/>
          </a:xfrm>
          <a:prstGeom prst="rect">
            <a:avLst/>
          </a:prstGeom>
          <a:noFill/>
        </p:spPr>
      </p:pic>
      <p:pic>
        <p:nvPicPr>
          <p:cNvPr id="166" name="Picture 474" descr="72df05b35148">
            <a:hlinkClick r:id="rId8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214686"/>
            <a:ext cx="504825" cy="404812"/>
          </a:xfrm>
          <a:prstGeom prst="rect">
            <a:avLst/>
          </a:prstGeom>
          <a:noFill/>
        </p:spPr>
      </p:pic>
      <p:pic>
        <p:nvPicPr>
          <p:cNvPr id="168" name="Picture 469" descr="261536aaee2b0597fc4702ee524b71f2">
            <a:hlinkClick r:id="rId8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142984"/>
            <a:ext cx="503238" cy="384175"/>
          </a:xfrm>
          <a:prstGeom prst="rect">
            <a:avLst/>
          </a:prstGeom>
          <a:noFill/>
        </p:spPr>
      </p:pic>
      <p:pic>
        <p:nvPicPr>
          <p:cNvPr id="170" name="Picture 474" descr="72df05b35148">
            <a:hlinkClick r:id="rId8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86388"/>
            <a:ext cx="504825" cy="404812"/>
          </a:xfrm>
          <a:prstGeom prst="rect">
            <a:avLst/>
          </a:prstGeom>
          <a:noFill/>
        </p:spPr>
      </p:pic>
      <p:pic>
        <p:nvPicPr>
          <p:cNvPr id="171" name="Picture 474" descr="72df05b35148">
            <a:hlinkClick r:id="rId87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786322"/>
            <a:ext cx="504825" cy="404812"/>
          </a:xfrm>
          <a:prstGeom prst="rect">
            <a:avLst/>
          </a:prstGeom>
          <a:noFill/>
        </p:spPr>
      </p:pic>
      <p:pic>
        <p:nvPicPr>
          <p:cNvPr id="173" name="Picture 469" descr="261536aaee2b0597fc4702ee524b71f2">
            <a:hlinkClick r:id="rId8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214686"/>
            <a:ext cx="503238" cy="384175"/>
          </a:xfrm>
          <a:prstGeom prst="rect">
            <a:avLst/>
          </a:prstGeom>
          <a:noFill/>
        </p:spPr>
      </p:pic>
      <p:sp>
        <p:nvSpPr>
          <p:cNvPr id="280" name="Прямоугольник 231"/>
          <p:cNvSpPr/>
          <p:nvPr/>
        </p:nvSpPr>
        <p:spPr bwMode="auto">
          <a:xfrm>
            <a:off x="3071802" y="1071546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81" name="Прямоугольник 231"/>
          <p:cNvSpPr/>
          <p:nvPr/>
        </p:nvSpPr>
        <p:spPr bwMode="auto">
          <a:xfrm>
            <a:off x="3071802" y="1500174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82" name="Прямоугольник 231"/>
          <p:cNvSpPr/>
          <p:nvPr/>
        </p:nvSpPr>
        <p:spPr bwMode="auto">
          <a:xfrm>
            <a:off x="3071802" y="2071678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83" name="Прямоугольник 231"/>
          <p:cNvSpPr/>
          <p:nvPr/>
        </p:nvSpPr>
        <p:spPr bwMode="auto">
          <a:xfrm>
            <a:off x="3071802" y="2643183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84" name="Прямоугольник 231"/>
          <p:cNvSpPr/>
          <p:nvPr/>
        </p:nvSpPr>
        <p:spPr bwMode="auto">
          <a:xfrm>
            <a:off x="3071802" y="3143249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85" name="Прямоугольник 231"/>
          <p:cNvSpPr/>
          <p:nvPr/>
        </p:nvSpPr>
        <p:spPr bwMode="auto">
          <a:xfrm>
            <a:off x="3071802" y="3643314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86" name="Прямоугольник 231"/>
          <p:cNvSpPr/>
          <p:nvPr/>
        </p:nvSpPr>
        <p:spPr bwMode="auto">
          <a:xfrm>
            <a:off x="3071802" y="4143381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87" name="Прямоугольник 231"/>
          <p:cNvSpPr/>
          <p:nvPr/>
        </p:nvSpPr>
        <p:spPr bwMode="auto">
          <a:xfrm>
            <a:off x="3071802" y="4714885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88" name="Прямоугольник 231"/>
          <p:cNvSpPr/>
          <p:nvPr/>
        </p:nvSpPr>
        <p:spPr bwMode="auto">
          <a:xfrm>
            <a:off x="3071802" y="5214951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89" name="Прямоугольник 231"/>
          <p:cNvSpPr/>
          <p:nvPr/>
        </p:nvSpPr>
        <p:spPr bwMode="auto">
          <a:xfrm>
            <a:off x="3071802" y="5715016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85" name="Прямоугольник 231"/>
          <p:cNvSpPr/>
          <p:nvPr/>
        </p:nvSpPr>
        <p:spPr bwMode="auto">
          <a:xfrm>
            <a:off x="3643306" y="1071546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86" name="Прямоугольник 231"/>
          <p:cNvSpPr/>
          <p:nvPr/>
        </p:nvSpPr>
        <p:spPr bwMode="auto">
          <a:xfrm>
            <a:off x="3643306" y="1500174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87" name="Прямоугольник 231"/>
          <p:cNvSpPr/>
          <p:nvPr/>
        </p:nvSpPr>
        <p:spPr bwMode="auto">
          <a:xfrm>
            <a:off x="3643306" y="2071678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89" name="Прямоугольник 231"/>
          <p:cNvSpPr/>
          <p:nvPr/>
        </p:nvSpPr>
        <p:spPr bwMode="auto">
          <a:xfrm>
            <a:off x="3643306" y="2643183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90" name="Прямоугольник 231"/>
          <p:cNvSpPr/>
          <p:nvPr/>
        </p:nvSpPr>
        <p:spPr bwMode="auto">
          <a:xfrm>
            <a:off x="3643306" y="3143249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91" name="Прямоугольник 231"/>
          <p:cNvSpPr/>
          <p:nvPr/>
        </p:nvSpPr>
        <p:spPr bwMode="auto">
          <a:xfrm>
            <a:off x="3643306" y="3643314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92" name="Прямоугольник 231"/>
          <p:cNvSpPr/>
          <p:nvPr/>
        </p:nvSpPr>
        <p:spPr bwMode="auto">
          <a:xfrm>
            <a:off x="3643306" y="4143381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93" name="Прямоугольник 231"/>
          <p:cNvSpPr/>
          <p:nvPr/>
        </p:nvSpPr>
        <p:spPr bwMode="auto">
          <a:xfrm>
            <a:off x="3643306" y="4714885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94" name="Прямоугольник 231"/>
          <p:cNvSpPr/>
          <p:nvPr/>
        </p:nvSpPr>
        <p:spPr bwMode="auto">
          <a:xfrm>
            <a:off x="3643306" y="5214951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95" name="Прямоугольник 231"/>
          <p:cNvSpPr/>
          <p:nvPr/>
        </p:nvSpPr>
        <p:spPr bwMode="auto">
          <a:xfrm>
            <a:off x="3643306" y="5715016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20" name="Прямоугольник 231"/>
          <p:cNvSpPr/>
          <p:nvPr/>
        </p:nvSpPr>
        <p:spPr bwMode="auto">
          <a:xfrm>
            <a:off x="4214810" y="1071546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21" name="Прямоугольник 231"/>
          <p:cNvSpPr/>
          <p:nvPr/>
        </p:nvSpPr>
        <p:spPr bwMode="auto">
          <a:xfrm>
            <a:off x="4214810" y="1500174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23" name="Прямоугольник 231"/>
          <p:cNvSpPr/>
          <p:nvPr/>
        </p:nvSpPr>
        <p:spPr bwMode="auto">
          <a:xfrm>
            <a:off x="4214810" y="2071678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24" name="Прямоугольник 231"/>
          <p:cNvSpPr/>
          <p:nvPr/>
        </p:nvSpPr>
        <p:spPr bwMode="auto">
          <a:xfrm>
            <a:off x="4214810" y="2643182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25" name="Прямоугольник 231"/>
          <p:cNvSpPr/>
          <p:nvPr/>
        </p:nvSpPr>
        <p:spPr bwMode="auto">
          <a:xfrm>
            <a:off x="4214810" y="3143248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26" name="Прямоугольник 231"/>
          <p:cNvSpPr/>
          <p:nvPr/>
        </p:nvSpPr>
        <p:spPr bwMode="auto">
          <a:xfrm>
            <a:off x="4214810" y="3643314"/>
            <a:ext cx="642942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27" name="Прямоугольник 231"/>
          <p:cNvSpPr/>
          <p:nvPr/>
        </p:nvSpPr>
        <p:spPr bwMode="auto">
          <a:xfrm>
            <a:off x="4214810" y="4143380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28" name="Прямоугольник 231"/>
          <p:cNvSpPr/>
          <p:nvPr/>
        </p:nvSpPr>
        <p:spPr bwMode="auto">
          <a:xfrm>
            <a:off x="4214810" y="4714884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29" name="Прямоугольник 231"/>
          <p:cNvSpPr/>
          <p:nvPr/>
        </p:nvSpPr>
        <p:spPr bwMode="auto">
          <a:xfrm>
            <a:off x="4214810" y="5214950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30" name="Прямоугольник 231"/>
          <p:cNvSpPr/>
          <p:nvPr/>
        </p:nvSpPr>
        <p:spPr bwMode="auto">
          <a:xfrm>
            <a:off x="4214810" y="5715016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31" name="Прямоугольник 231"/>
          <p:cNvSpPr/>
          <p:nvPr/>
        </p:nvSpPr>
        <p:spPr bwMode="auto">
          <a:xfrm>
            <a:off x="4786314" y="1071546"/>
            <a:ext cx="500066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32" name="Прямоугольник 231"/>
          <p:cNvSpPr/>
          <p:nvPr/>
        </p:nvSpPr>
        <p:spPr bwMode="auto">
          <a:xfrm>
            <a:off x="4786314" y="1500174"/>
            <a:ext cx="500066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33" name="Прямоугольник 231"/>
          <p:cNvSpPr/>
          <p:nvPr/>
        </p:nvSpPr>
        <p:spPr bwMode="auto">
          <a:xfrm>
            <a:off x="4786314" y="2071678"/>
            <a:ext cx="500066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34" name="Прямоугольник 231"/>
          <p:cNvSpPr/>
          <p:nvPr/>
        </p:nvSpPr>
        <p:spPr bwMode="auto">
          <a:xfrm>
            <a:off x="4786314" y="2643182"/>
            <a:ext cx="500066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35" name="Прямоугольник 231"/>
          <p:cNvSpPr/>
          <p:nvPr/>
        </p:nvSpPr>
        <p:spPr bwMode="auto">
          <a:xfrm>
            <a:off x="4786314" y="3143248"/>
            <a:ext cx="500066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36" name="Прямоугольник 231"/>
          <p:cNvSpPr/>
          <p:nvPr/>
        </p:nvSpPr>
        <p:spPr bwMode="auto">
          <a:xfrm>
            <a:off x="4786314" y="3643314"/>
            <a:ext cx="500066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37" name="Прямоугольник 231"/>
          <p:cNvSpPr/>
          <p:nvPr/>
        </p:nvSpPr>
        <p:spPr bwMode="auto">
          <a:xfrm>
            <a:off x="4786314" y="4143380"/>
            <a:ext cx="500066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38" name="Прямоугольник 231"/>
          <p:cNvSpPr/>
          <p:nvPr/>
        </p:nvSpPr>
        <p:spPr bwMode="auto">
          <a:xfrm>
            <a:off x="4786314" y="4714884"/>
            <a:ext cx="500066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39" name="Прямоугольник 231"/>
          <p:cNvSpPr/>
          <p:nvPr/>
        </p:nvSpPr>
        <p:spPr bwMode="auto">
          <a:xfrm>
            <a:off x="4786314" y="5214950"/>
            <a:ext cx="500066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40" name="Прямоугольник 231"/>
          <p:cNvSpPr/>
          <p:nvPr/>
        </p:nvSpPr>
        <p:spPr bwMode="auto">
          <a:xfrm>
            <a:off x="4786314" y="5715016"/>
            <a:ext cx="500066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41" name="Прямоугольник 231"/>
          <p:cNvSpPr/>
          <p:nvPr/>
        </p:nvSpPr>
        <p:spPr bwMode="auto">
          <a:xfrm>
            <a:off x="5286380" y="1071546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42" name="Прямоугольник 231"/>
          <p:cNvSpPr/>
          <p:nvPr/>
        </p:nvSpPr>
        <p:spPr bwMode="auto">
          <a:xfrm>
            <a:off x="5286380" y="1500174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43" name="Прямоугольник 231"/>
          <p:cNvSpPr/>
          <p:nvPr/>
        </p:nvSpPr>
        <p:spPr bwMode="auto">
          <a:xfrm>
            <a:off x="5286380" y="2071678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44" name="Прямоугольник 231"/>
          <p:cNvSpPr/>
          <p:nvPr/>
        </p:nvSpPr>
        <p:spPr bwMode="auto">
          <a:xfrm>
            <a:off x="5286380" y="2643183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45" name="Прямоугольник 231"/>
          <p:cNvSpPr/>
          <p:nvPr/>
        </p:nvSpPr>
        <p:spPr bwMode="auto">
          <a:xfrm>
            <a:off x="5286380" y="3143249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46" name="Прямоугольник 231"/>
          <p:cNvSpPr/>
          <p:nvPr/>
        </p:nvSpPr>
        <p:spPr bwMode="auto">
          <a:xfrm>
            <a:off x="5286380" y="3643314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47" name="Прямоугольник 231"/>
          <p:cNvSpPr/>
          <p:nvPr/>
        </p:nvSpPr>
        <p:spPr bwMode="auto">
          <a:xfrm>
            <a:off x="5286380" y="4143381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48" name="Прямоугольник 231"/>
          <p:cNvSpPr/>
          <p:nvPr/>
        </p:nvSpPr>
        <p:spPr bwMode="auto">
          <a:xfrm>
            <a:off x="5286380" y="4714885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49" name="Прямоугольник 231"/>
          <p:cNvSpPr/>
          <p:nvPr/>
        </p:nvSpPr>
        <p:spPr bwMode="auto">
          <a:xfrm>
            <a:off x="5286380" y="5214951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50" name="Прямоугольник 231"/>
          <p:cNvSpPr/>
          <p:nvPr/>
        </p:nvSpPr>
        <p:spPr bwMode="auto">
          <a:xfrm>
            <a:off x="5286380" y="5715016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51" name="Прямоугольник 231"/>
          <p:cNvSpPr/>
          <p:nvPr/>
        </p:nvSpPr>
        <p:spPr bwMode="auto">
          <a:xfrm>
            <a:off x="5857884" y="1071546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52" name="Прямоугольник 231"/>
          <p:cNvSpPr/>
          <p:nvPr/>
        </p:nvSpPr>
        <p:spPr bwMode="auto">
          <a:xfrm>
            <a:off x="5857884" y="1500174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53" name="Прямоугольник 231"/>
          <p:cNvSpPr/>
          <p:nvPr/>
        </p:nvSpPr>
        <p:spPr bwMode="auto">
          <a:xfrm>
            <a:off x="5857884" y="2071678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54" name="Прямоугольник 231"/>
          <p:cNvSpPr/>
          <p:nvPr/>
        </p:nvSpPr>
        <p:spPr bwMode="auto">
          <a:xfrm>
            <a:off x="5857884" y="2643183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55" name="Прямоугольник 231"/>
          <p:cNvSpPr/>
          <p:nvPr/>
        </p:nvSpPr>
        <p:spPr bwMode="auto">
          <a:xfrm>
            <a:off x="5857884" y="3143249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56" name="Прямоугольник 231"/>
          <p:cNvSpPr/>
          <p:nvPr/>
        </p:nvSpPr>
        <p:spPr bwMode="auto">
          <a:xfrm>
            <a:off x="5857884" y="3643314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57" name="Прямоугольник 231"/>
          <p:cNvSpPr/>
          <p:nvPr/>
        </p:nvSpPr>
        <p:spPr bwMode="auto">
          <a:xfrm>
            <a:off x="5857884" y="4143381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58" name="Прямоугольник 231"/>
          <p:cNvSpPr/>
          <p:nvPr/>
        </p:nvSpPr>
        <p:spPr bwMode="auto">
          <a:xfrm>
            <a:off x="5857884" y="4714885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59" name="Прямоугольник 231"/>
          <p:cNvSpPr/>
          <p:nvPr/>
        </p:nvSpPr>
        <p:spPr bwMode="auto">
          <a:xfrm>
            <a:off x="5857884" y="5214951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60" name="Прямоугольник 231"/>
          <p:cNvSpPr/>
          <p:nvPr/>
        </p:nvSpPr>
        <p:spPr bwMode="auto">
          <a:xfrm>
            <a:off x="5857884" y="5715016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61" name="Прямоугольник 231"/>
          <p:cNvSpPr/>
          <p:nvPr/>
        </p:nvSpPr>
        <p:spPr bwMode="auto">
          <a:xfrm>
            <a:off x="6429388" y="1071546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62" name="Прямоугольник 231"/>
          <p:cNvSpPr/>
          <p:nvPr/>
        </p:nvSpPr>
        <p:spPr bwMode="auto">
          <a:xfrm>
            <a:off x="6429388" y="1500174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63" name="Прямоугольник 231"/>
          <p:cNvSpPr/>
          <p:nvPr/>
        </p:nvSpPr>
        <p:spPr bwMode="auto">
          <a:xfrm>
            <a:off x="6429388" y="2071678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64" name="Прямоугольник 231"/>
          <p:cNvSpPr/>
          <p:nvPr/>
        </p:nvSpPr>
        <p:spPr bwMode="auto">
          <a:xfrm>
            <a:off x="6429388" y="2643183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65" name="Прямоугольник 231"/>
          <p:cNvSpPr/>
          <p:nvPr/>
        </p:nvSpPr>
        <p:spPr bwMode="auto">
          <a:xfrm>
            <a:off x="6429388" y="3143249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66" name="Прямоугольник 231"/>
          <p:cNvSpPr/>
          <p:nvPr/>
        </p:nvSpPr>
        <p:spPr bwMode="auto">
          <a:xfrm>
            <a:off x="6429388" y="3643314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67" name="Прямоугольник 231"/>
          <p:cNvSpPr/>
          <p:nvPr/>
        </p:nvSpPr>
        <p:spPr bwMode="auto">
          <a:xfrm>
            <a:off x="6429388" y="4143381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68" name="Прямоугольник 231"/>
          <p:cNvSpPr/>
          <p:nvPr/>
        </p:nvSpPr>
        <p:spPr bwMode="auto">
          <a:xfrm>
            <a:off x="6429388" y="4714885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69" name="Прямоугольник 231"/>
          <p:cNvSpPr/>
          <p:nvPr/>
        </p:nvSpPr>
        <p:spPr bwMode="auto">
          <a:xfrm>
            <a:off x="6429388" y="5214951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70" name="Прямоугольник 231"/>
          <p:cNvSpPr/>
          <p:nvPr/>
        </p:nvSpPr>
        <p:spPr bwMode="auto">
          <a:xfrm>
            <a:off x="6429388" y="5715016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71" name="Прямоугольник 231"/>
          <p:cNvSpPr/>
          <p:nvPr/>
        </p:nvSpPr>
        <p:spPr bwMode="auto">
          <a:xfrm>
            <a:off x="7000892" y="1071546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72" name="Прямоугольник 231"/>
          <p:cNvSpPr/>
          <p:nvPr/>
        </p:nvSpPr>
        <p:spPr bwMode="auto">
          <a:xfrm>
            <a:off x="7000892" y="1500174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73" name="Прямоугольник 231"/>
          <p:cNvSpPr/>
          <p:nvPr/>
        </p:nvSpPr>
        <p:spPr bwMode="auto">
          <a:xfrm>
            <a:off x="7000892" y="2071678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74" name="Прямоугольник 231"/>
          <p:cNvSpPr/>
          <p:nvPr/>
        </p:nvSpPr>
        <p:spPr bwMode="auto">
          <a:xfrm>
            <a:off x="7000892" y="2643183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75" name="Прямоугольник 231"/>
          <p:cNvSpPr/>
          <p:nvPr/>
        </p:nvSpPr>
        <p:spPr bwMode="auto">
          <a:xfrm>
            <a:off x="7000892" y="3143249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76" name="Прямоугольник 231"/>
          <p:cNvSpPr/>
          <p:nvPr/>
        </p:nvSpPr>
        <p:spPr bwMode="auto">
          <a:xfrm>
            <a:off x="7000892" y="3643314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77" name="Прямоугольник 231"/>
          <p:cNvSpPr/>
          <p:nvPr/>
        </p:nvSpPr>
        <p:spPr bwMode="auto">
          <a:xfrm>
            <a:off x="7000892" y="4143381"/>
            <a:ext cx="571504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78" name="Прямоугольник 231"/>
          <p:cNvSpPr/>
          <p:nvPr/>
        </p:nvSpPr>
        <p:spPr bwMode="auto">
          <a:xfrm>
            <a:off x="7000892" y="4714885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79" name="Прямоугольник 231"/>
          <p:cNvSpPr/>
          <p:nvPr/>
        </p:nvSpPr>
        <p:spPr bwMode="auto">
          <a:xfrm>
            <a:off x="7000892" y="5214951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90" name="Прямоугольник 231"/>
          <p:cNvSpPr/>
          <p:nvPr/>
        </p:nvSpPr>
        <p:spPr bwMode="auto">
          <a:xfrm>
            <a:off x="7000892" y="5715016"/>
            <a:ext cx="571504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91" name="Прямоугольник 231"/>
          <p:cNvSpPr/>
          <p:nvPr/>
        </p:nvSpPr>
        <p:spPr bwMode="auto">
          <a:xfrm>
            <a:off x="7572396" y="1071546"/>
            <a:ext cx="500066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92" name="Прямоугольник 231"/>
          <p:cNvSpPr/>
          <p:nvPr/>
        </p:nvSpPr>
        <p:spPr bwMode="auto">
          <a:xfrm>
            <a:off x="7572396" y="1500174"/>
            <a:ext cx="500066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93" name="Прямоугольник 231"/>
          <p:cNvSpPr/>
          <p:nvPr/>
        </p:nvSpPr>
        <p:spPr bwMode="auto">
          <a:xfrm>
            <a:off x="7572396" y="2071678"/>
            <a:ext cx="500066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94" name="Прямоугольник 231"/>
          <p:cNvSpPr/>
          <p:nvPr/>
        </p:nvSpPr>
        <p:spPr bwMode="auto">
          <a:xfrm>
            <a:off x="7572396" y="2643183"/>
            <a:ext cx="500066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95" name="Прямоугольник 231"/>
          <p:cNvSpPr/>
          <p:nvPr/>
        </p:nvSpPr>
        <p:spPr bwMode="auto">
          <a:xfrm>
            <a:off x="7572396" y="3143249"/>
            <a:ext cx="500066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96" name="Прямоугольник 231"/>
          <p:cNvSpPr/>
          <p:nvPr/>
        </p:nvSpPr>
        <p:spPr bwMode="auto">
          <a:xfrm>
            <a:off x="7572396" y="3643314"/>
            <a:ext cx="500066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97" name="Прямоугольник 231"/>
          <p:cNvSpPr/>
          <p:nvPr/>
        </p:nvSpPr>
        <p:spPr bwMode="auto">
          <a:xfrm>
            <a:off x="7572396" y="4143381"/>
            <a:ext cx="500066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98" name="Прямоугольник 231"/>
          <p:cNvSpPr/>
          <p:nvPr/>
        </p:nvSpPr>
        <p:spPr bwMode="auto">
          <a:xfrm>
            <a:off x="7572396" y="4714885"/>
            <a:ext cx="500066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99" name="Прямоугольник 231"/>
          <p:cNvSpPr/>
          <p:nvPr/>
        </p:nvSpPr>
        <p:spPr bwMode="auto">
          <a:xfrm>
            <a:off x="7572396" y="5214951"/>
            <a:ext cx="500066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00" name="Прямоугольник 231"/>
          <p:cNvSpPr/>
          <p:nvPr/>
        </p:nvSpPr>
        <p:spPr bwMode="auto">
          <a:xfrm>
            <a:off x="7572396" y="5715016"/>
            <a:ext cx="500066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01" name="Прямоугольник 231"/>
          <p:cNvSpPr/>
          <p:nvPr/>
        </p:nvSpPr>
        <p:spPr bwMode="auto">
          <a:xfrm>
            <a:off x="8072462" y="1071546"/>
            <a:ext cx="642942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02" name="Прямоугольник 231"/>
          <p:cNvSpPr/>
          <p:nvPr/>
        </p:nvSpPr>
        <p:spPr bwMode="auto">
          <a:xfrm>
            <a:off x="8072462" y="1500174"/>
            <a:ext cx="642942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03" name="Прямоугольник 231"/>
          <p:cNvSpPr/>
          <p:nvPr/>
        </p:nvSpPr>
        <p:spPr bwMode="auto">
          <a:xfrm>
            <a:off x="8072462" y="2071678"/>
            <a:ext cx="642942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04" name="Прямоугольник 231"/>
          <p:cNvSpPr/>
          <p:nvPr/>
        </p:nvSpPr>
        <p:spPr bwMode="auto">
          <a:xfrm>
            <a:off x="8072462" y="2643183"/>
            <a:ext cx="642942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05" name="Прямоугольник 231"/>
          <p:cNvSpPr/>
          <p:nvPr/>
        </p:nvSpPr>
        <p:spPr bwMode="auto">
          <a:xfrm>
            <a:off x="8072462" y="3143249"/>
            <a:ext cx="642942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06" name="Прямоугольник 231"/>
          <p:cNvSpPr/>
          <p:nvPr/>
        </p:nvSpPr>
        <p:spPr bwMode="auto">
          <a:xfrm>
            <a:off x="8072462" y="3643314"/>
            <a:ext cx="642942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07" name="Прямоугольник 231"/>
          <p:cNvSpPr/>
          <p:nvPr/>
        </p:nvSpPr>
        <p:spPr bwMode="auto">
          <a:xfrm>
            <a:off x="8072462" y="4143381"/>
            <a:ext cx="642942" cy="57150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08" name="Прямоугольник 231"/>
          <p:cNvSpPr/>
          <p:nvPr/>
        </p:nvSpPr>
        <p:spPr bwMode="auto">
          <a:xfrm>
            <a:off x="8072462" y="4714885"/>
            <a:ext cx="642942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09" name="Прямоугольник 231"/>
          <p:cNvSpPr/>
          <p:nvPr/>
        </p:nvSpPr>
        <p:spPr bwMode="auto">
          <a:xfrm>
            <a:off x="8072462" y="5214951"/>
            <a:ext cx="642942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10" name="Прямоугольник 231"/>
          <p:cNvSpPr/>
          <p:nvPr/>
        </p:nvSpPr>
        <p:spPr bwMode="auto">
          <a:xfrm>
            <a:off x="8072462" y="5715016"/>
            <a:ext cx="642942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ahoma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</p:childTnLst>
        </p:cTn>
      </p:par>
    </p:tnLst>
    <p:bldLst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185" grpId="0" animBg="1"/>
      <p:bldP spid="186" grpId="0" animBg="1"/>
      <p:bldP spid="187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220" grpId="0" animBg="1"/>
      <p:bldP spid="221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З </a:t>
            </a:r>
            <a:r>
              <a:rPr lang="ru-RU" sz="3200"/>
              <a:t>7</a:t>
            </a:r>
            <a:r>
              <a:rPr lang="ru-RU"/>
              <a:t> ЛОГИКА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143512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18 грибов</a:t>
            </a:r>
          </a:p>
        </p:txBody>
      </p:sp>
      <p:sp>
        <p:nvSpPr>
          <p:cNvPr id="20486" name="Выноска-облако 5"/>
          <p:cNvSpPr>
            <a:spLocks noChangeArrowheads="1"/>
          </p:cNvSpPr>
          <p:nvPr/>
        </p:nvSpPr>
        <p:spPr bwMode="auto">
          <a:xfrm>
            <a:off x="2500298" y="1285875"/>
            <a:ext cx="6643702" cy="278606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Брат нашел на 36 грибов больше , 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чем сестра. По дороге домой 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сестра стала просить брата : «Дай мне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 несколько грибов, чтобы у меня 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стало столько же грибов, сколько и  у тебя».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 Сколько грибов должен дать брат сестре?</a:t>
            </a: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4714876" y="5857892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38.babushka.udava.0-01-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357298"/>
            <a:ext cx="1748696" cy="2143140"/>
          </a:xfrm>
          <a:prstGeom prst="rect">
            <a:avLst/>
          </a:prstGeom>
        </p:spPr>
      </p:pic>
      <p:pic>
        <p:nvPicPr>
          <p:cNvPr id="12" name="Рисунок 11" descr="6429-38-popugaevkuda-idet-slonen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214818"/>
            <a:ext cx="2190765" cy="16430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Ж </a:t>
            </a:r>
            <a:r>
              <a:rPr lang="ru-RU" sz="3200"/>
              <a:t>9</a:t>
            </a:r>
            <a:r>
              <a:rPr lang="ru-RU"/>
              <a:t> ЛОГИКА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72074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6 камешков</a:t>
            </a:r>
          </a:p>
        </p:txBody>
      </p:sp>
      <p:sp>
        <p:nvSpPr>
          <p:cNvPr id="32773" name="Выноска-облако 5"/>
          <p:cNvSpPr>
            <a:spLocks noChangeArrowheads="1"/>
          </p:cNvSpPr>
          <p:nvPr/>
        </p:nvSpPr>
        <p:spPr bwMode="auto">
          <a:xfrm>
            <a:off x="2786063" y="1643063"/>
            <a:ext cx="5500687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 eaLnBrk="0" hangingPunct="0">
              <a:tabLst>
                <a:tab pos="228600" algn="l"/>
              </a:tabLst>
            </a:pPr>
            <a:r>
              <a:rPr lang="ru-RU" sz="240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Ваня раскладывает на столе </a:t>
            </a:r>
          </a:p>
          <a:p>
            <a:pPr algn="just" eaLnBrk="0" hangingPunct="0">
              <a:tabLst>
                <a:tab pos="228600" algn="l"/>
              </a:tabLst>
            </a:pPr>
            <a:r>
              <a:rPr lang="ru-RU" sz="240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камешки на расстоянии 2 см </a:t>
            </a:r>
          </a:p>
          <a:p>
            <a:pPr algn="just" eaLnBrk="0" hangingPunct="0">
              <a:tabLst>
                <a:tab pos="228600" algn="l"/>
              </a:tabLst>
            </a:pPr>
            <a:r>
              <a:rPr lang="ru-RU" sz="240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один от другого. Сколько </a:t>
            </a:r>
          </a:p>
          <a:p>
            <a:pPr algn="just" eaLnBrk="0" hangingPunct="0">
              <a:tabLst>
                <a:tab pos="228600" algn="l"/>
              </a:tabLst>
            </a:pPr>
            <a:r>
              <a:rPr lang="ru-RU" sz="240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камешков он разложил </a:t>
            </a:r>
          </a:p>
          <a:p>
            <a:pPr algn="just" eaLnBrk="0" hangingPunct="0">
              <a:tabLst>
                <a:tab pos="228600" algn="l"/>
              </a:tabLst>
            </a:pPr>
            <a:r>
              <a:rPr lang="ru-RU" sz="240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на протяжении 10 см?</a:t>
            </a:r>
            <a:endParaRPr lang="ru-RU" sz="3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4643438" y="5857892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38.babushka.udava.0-01-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736"/>
            <a:ext cx="1993916" cy="2286016"/>
          </a:xfrm>
          <a:prstGeom prst="rect">
            <a:avLst/>
          </a:prstGeom>
        </p:spPr>
      </p:pic>
      <p:pic>
        <p:nvPicPr>
          <p:cNvPr id="12" name="Рисунок 11" descr="6429-38-popugaevkuda-idet-slonen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4214818"/>
            <a:ext cx="2190765" cy="16430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Г 1   УРАВНЕНИЯ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6000750" y="5143512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32" name="Выноска-облако 5"/>
          <p:cNvSpPr>
            <a:spLocks noChangeArrowheads="1"/>
          </p:cNvSpPr>
          <p:nvPr/>
        </p:nvSpPr>
        <p:spPr bwMode="auto">
          <a:xfrm>
            <a:off x="3929058" y="171448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Решите уравнение:</a:t>
            </a:r>
          </a:p>
          <a:p>
            <a:pPr algn="ctr"/>
            <a:endParaRPr lang="ru-RU" sz="240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ru-RU" sz="24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786446" y="2714620"/>
          <a:ext cx="1071563" cy="755650"/>
        </p:xfrm>
        <a:graphic>
          <a:graphicData uri="http://schemas.openxmlformats.org/presentationml/2006/ole">
            <p:oleObj spid="_x0000_s1026" name="Формула" r:id="rId4" imgW="558720" imgH="393480" progId="Equation.3">
              <p:embed/>
            </p:oleObj>
          </a:graphicData>
        </a:graphic>
      </p:graphicFrame>
      <p:graphicFrame>
        <p:nvGraphicFramePr>
          <p:cNvPr id="1035" name="Object 8"/>
          <p:cNvGraphicFramePr>
            <a:graphicFrameLocks noChangeAspect="1"/>
          </p:cNvGraphicFramePr>
          <p:nvPr/>
        </p:nvGraphicFramePr>
        <p:xfrm>
          <a:off x="7572396" y="5572140"/>
          <a:ext cx="357187" cy="608013"/>
        </p:xfrm>
        <a:graphic>
          <a:graphicData uri="http://schemas.openxmlformats.org/presentationml/2006/ole">
            <p:oleObj spid="_x0000_s1027" name="Формула" r:id="rId5" imgW="15228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714876" y="6000768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2" name="Рисунок 11" descr="malysh-i-karlson-h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500174"/>
            <a:ext cx="3071834" cy="2303876"/>
          </a:xfrm>
          <a:prstGeom prst="rect">
            <a:avLst/>
          </a:prstGeom>
        </p:spPr>
      </p:pic>
      <p:pic>
        <p:nvPicPr>
          <p:cNvPr id="13" name="Рисунок 12" descr="758f7a05485ff55a18194fb459fc2d5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4123228"/>
            <a:ext cx="2286016" cy="18061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Е </a:t>
            </a:r>
            <a:r>
              <a:rPr lang="ru-RU" sz="3200"/>
              <a:t>3</a:t>
            </a:r>
            <a:r>
              <a:rPr lang="ru-RU"/>
              <a:t> УРАВНЕНИЯ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00636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56" name="Выноска-облако 5"/>
          <p:cNvSpPr>
            <a:spLocks noChangeArrowheads="1"/>
          </p:cNvSpPr>
          <p:nvPr/>
        </p:nvSpPr>
        <p:spPr bwMode="auto">
          <a:xfrm>
            <a:off x="4000496" y="1571612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Решите уравнение:</a:t>
            </a:r>
          </a:p>
          <a:p>
            <a:pPr algn="ctr"/>
            <a:endParaRPr lang="ru-RU" sz="240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ru-RU" sz="24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5500694" y="2643182"/>
          <a:ext cx="1298575" cy="774700"/>
        </p:xfrm>
        <a:graphic>
          <a:graphicData uri="http://schemas.openxmlformats.org/presentationml/2006/ole">
            <p:oleObj spid="_x0000_s2050" name="Формула" r:id="rId4" imgW="660240" imgH="393480" progId="Equation.3">
              <p:embed/>
            </p:oleObj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7215206" y="5357826"/>
          <a:ext cx="357187" cy="692150"/>
        </p:xfrm>
        <a:graphic>
          <a:graphicData uri="http://schemas.openxmlformats.org/presentationml/2006/ole">
            <p:oleObj spid="_x0000_s2051" name="Формула" r:id="rId5" imgW="20304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malysh-i-karlson-h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500174"/>
            <a:ext cx="3071834" cy="2303876"/>
          </a:xfrm>
          <a:prstGeom prst="rect">
            <a:avLst/>
          </a:prstGeom>
        </p:spPr>
      </p:pic>
      <p:pic>
        <p:nvPicPr>
          <p:cNvPr id="12" name="Рисунок 11" descr="758f7a05485ff55a18194fb459fc2d5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4000504"/>
            <a:ext cx="2286016" cy="18061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Д</a:t>
            </a:r>
            <a:r>
              <a:rPr lang="ru-RU" sz="3200"/>
              <a:t>5</a:t>
            </a:r>
            <a:r>
              <a:rPr lang="ru-RU"/>
              <a:t>   УРАВНЕНИЯ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00636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80" name="Выноска-облако 5"/>
          <p:cNvSpPr>
            <a:spLocks noChangeArrowheads="1"/>
          </p:cNvSpPr>
          <p:nvPr/>
        </p:nvSpPr>
        <p:spPr bwMode="auto">
          <a:xfrm>
            <a:off x="3929058" y="1643050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Решите уравнение:</a:t>
            </a:r>
          </a:p>
          <a:p>
            <a:pPr algn="ctr"/>
            <a:endParaRPr lang="ru-RU" sz="240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ru-RU" sz="24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5214942" y="2714620"/>
          <a:ext cx="1643063" cy="598487"/>
        </p:xfrm>
        <a:graphic>
          <a:graphicData uri="http://schemas.openxmlformats.org/presentationml/2006/ole">
            <p:oleObj spid="_x0000_s3074" name="Формула" r:id="rId4" imgW="1079280" imgH="393480" progId="Equation.3">
              <p:embed/>
            </p:oleObj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7072330" y="5286388"/>
          <a:ext cx="428625" cy="781050"/>
        </p:xfrm>
        <a:graphic>
          <a:graphicData uri="http://schemas.openxmlformats.org/presentationml/2006/ole">
            <p:oleObj spid="_x0000_s3075" name="Формула" r:id="rId5" imgW="21564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malysh-i-karlson-h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500174"/>
            <a:ext cx="3071834" cy="2303876"/>
          </a:xfrm>
          <a:prstGeom prst="rect">
            <a:avLst/>
          </a:prstGeom>
        </p:spPr>
      </p:pic>
      <p:pic>
        <p:nvPicPr>
          <p:cNvPr id="12" name="Рисунок 11" descr="758f7a05485ff55a18194fb459fc2d5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4000504"/>
            <a:ext cx="2286016" cy="18061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И </a:t>
            </a:r>
            <a:r>
              <a:rPr lang="ru-RU" sz="2800"/>
              <a:t>6</a:t>
            </a:r>
            <a:r>
              <a:rPr lang="ru-RU"/>
              <a:t>  УРАВНЕНИЯ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857884" y="5072074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606" name="Выноска-облако 5"/>
          <p:cNvSpPr>
            <a:spLocks noChangeArrowheads="1"/>
          </p:cNvSpPr>
          <p:nvPr/>
        </p:nvSpPr>
        <p:spPr bwMode="auto">
          <a:xfrm>
            <a:off x="3929058" y="1643050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</a:rPr>
              <a:t>Решите уравнение:</a:t>
            </a:r>
          </a:p>
          <a:p>
            <a:pPr algn="ctr">
              <a:defRPr/>
            </a:pPr>
            <a:endParaRPr lang="ru-RU" sz="24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5643570" y="2928934"/>
          <a:ext cx="1193800" cy="698500"/>
        </p:xfrm>
        <a:graphic>
          <a:graphicData uri="http://schemas.openxmlformats.org/presentationml/2006/ole">
            <p:oleObj spid="_x0000_s4098" name="Формула" r:id="rId4" imgW="672840" imgH="393480" progId="Equation.3">
              <p:embed/>
            </p:oleObj>
          </a:graphicData>
        </a:graphic>
      </p:graphicFrame>
      <p:graphicFrame>
        <p:nvGraphicFramePr>
          <p:cNvPr id="4099" name="Object 8"/>
          <p:cNvGraphicFramePr>
            <a:graphicFrameLocks noChangeAspect="1"/>
          </p:cNvGraphicFramePr>
          <p:nvPr/>
        </p:nvGraphicFramePr>
        <p:xfrm>
          <a:off x="7286644" y="5500702"/>
          <a:ext cx="373063" cy="679450"/>
        </p:xfrm>
        <a:graphic>
          <a:graphicData uri="http://schemas.openxmlformats.org/presentationml/2006/ole">
            <p:oleObj spid="_x0000_s4099" name="Формула" r:id="rId5" imgW="21564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malysh-i-karlson-h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500174"/>
            <a:ext cx="3071834" cy="2303876"/>
          </a:xfrm>
          <a:prstGeom prst="rect">
            <a:avLst/>
          </a:prstGeom>
        </p:spPr>
      </p:pic>
      <p:pic>
        <p:nvPicPr>
          <p:cNvPr id="12" name="Рисунок 11" descr="758f7a05485ff55a18194fb459fc2d5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4071942"/>
            <a:ext cx="2286016" cy="18061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И </a:t>
            </a:r>
            <a:r>
              <a:rPr lang="ru-RU" sz="3200"/>
              <a:t>7</a:t>
            </a:r>
            <a:r>
              <a:rPr lang="ru-RU"/>
              <a:t>  УРАВНЕНИЯ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6000750" y="5000636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6630" name="Выноска-облако 5"/>
          <p:cNvSpPr>
            <a:spLocks noChangeArrowheads="1"/>
          </p:cNvSpPr>
          <p:nvPr/>
        </p:nvSpPr>
        <p:spPr bwMode="auto">
          <a:xfrm>
            <a:off x="3929058" y="171448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</a:rPr>
              <a:t>Решите уравнение:</a:t>
            </a:r>
          </a:p>
          <a:p>
            <a:pPr algn="ctr">
              <a:defRPr/>
            </a:pPr>
            <a:endParaRPr lang="ru-RU" sz="24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  <a:p>
            <a:pPr algn="ctr">
              <a:defRPr/>
            </a:pPr>
            <a:endParaRPr lang="ru-RU" sz="24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5500694" y="2857496"/>
          <a:ext cx="1671638" cy="646112"/>
        </p:xfrm>
        <a:graphic>
          <a:graphicData uri="http://schemas.openxmlformats.org/presentationml/2006/ole">
            <p:oleObj spid="_x0000_s5122" name="Формула" r:id="rId4" imgW="1117440" imgH="431640" progId="Equation.3">
              <p:embed/>
            </p:oleObj>
          </a:graphicData>
        </a:graphic>
      </p:graphicFrame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7358082" y="5357826"/>
          <a:ext cx="500063" cy="620713"/>
        </p:xfrm>
        <a:graphic>
          <a:graphicData uri="http://schemas.openxmlformats.org/presentationml/2006/ole">
            <p:oleObj spid="_x0000_s5123" name="Формула" r:id="rId5" imgW="31716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malysh-i-karlson-h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500174"/>
            <a:ext cx="3071834" cy="2303876"/>
          </a:xfrm>
          <a:prstGeom prst="rect">
            <a:avLst/>
          </a:prstGeom>
        </p:spPr>
      </p:pic>
      <p:pic>
        <p:nvPicPr>
          <p:cNvPr id="12" name="Рисунок 11" descr="758f7a05485ff55a18194fb459fc2d5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4071942"/>
            <a:ext cx="2286016" cy="18061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И </a:t>
            </a:r>
            <a:r>
              <a:rPr lang="ru-RU" sz="3200"/>
              <a:t>10</a:t>
            </a:r>
            <a:r>
              <a:rPr lang="ru-RU"/>
              <a:t> УРАВНЕНИЯ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857884" y="5000636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7654" name="Выноска-облако 5"/>
          <p:cNvSpPr>
            <a:spLocks noChangeArrowheads="1"/>
          </p:cNvSpPr>
          <p:nvPr/>
        </p:nvSpPr>
        <p:spPr bwMode="auto">
          <a:xfrm>
            <a:off x="4000496" y="1643050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</a:rPr>
              <a:t>Решите уравнение:</a:t>
            </a:r>
          </a:p>
          <a:p>
            <a:pPr algn="ctr">
              <a:defRPr/>
            </a:pPr>
            <a:endParaRPr lang="ru-RU" sz="24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  <a:p>
            <a:pPr algn="ctr">
              <a:defRPr/>
            </a:pPr>
            <a:endParaRPr lang="ru-RU" sz="24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5786446" y="2857496"/>
          <a:ext cx="1206500" cy="679450"/>
        </p:xfrm>
        <a:graphic>
          <a:graphicData uri="http://schemas.openxmlformats.org/presentationml/2006/ole">
            <p:oleObj spid="_x0000_s6146" name="Формула" r:id="rId4" imgW="698400" imgH="393480" progId="Equation.3">
              <p:embed/>
            </p:oleObj>
          </a:graphicData>
        </a:graphic>
      </p:graphicFrame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7215206" y="5357826"/>
          <a:ext cx="357187" cy="614363"/>
        </p:xfrm>
        <a:graphic>
          <a:graphicData uri="http://schemas.openxmlformats.org/presentationml/2006/ole">
            <p:oleObj spid="_x0000_s6147" name="Формула" r:id="rId5" imgW="22860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malysh-i-karlson-h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500174"/>
            <a:ext cx="3071834" cy="2303876"/>
          </a:xfrm>
          <a:prstGeom prst="rect">
            <a:avLst/>
          </a:prstGeom>
        </p:spPr>
      </p:pic>
      <p:pic>
        <p:nvPicPr>
          <p:cNvPr id="12" name="Рисунок 11" descr="758f7a05485ff55a18194fb459fc2d5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4214818"/>
            <a:ext cx="2071702" cy="16367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А </a:t>
            </a:r>
            <a:r>
              <a:rPr lang="ru-RU" sz="2800"/>
              <a:t>9</a:t>
            </a:r>
            <a:r>
              <a:rPr lang="ru-RU"/>
              <a:t> УРАВНЕНИЯ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929198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8678" name="Выноска-облако 5"/>
          <p:cNvSpPr>
            <a:spLocks noChangeArrowheads="1"/>
          </p:cNvSpPr>
          <p:nvPr/>
        </p:nvSpPr>
        <p:spPr bwMode="auto">
          <a:xfrm>
            <a:off x="4000496" y="171448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</a:rPr>
              <a:t>Решите уравнение:</a:t>
            </a:r>
          </a:p>
          <a:p>
            <a:pPr algn="ctr">
              <a:defRPr/>
            </a:pPr>
            <a:endParaRPr lang="ru-RU" sz="24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  <a:p>
            <a:pPr algn="ctr">
              <a:defRPr/>
            </a:pPr>
            <a:endParaRPr lang="ru-RU" sz="24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5429256" y="2786058"/>
          <a:ext cx="1503363" cy="685800"/>
        </p:xfrm>
        <a:graphic>
          <a:graphicData uri="http://schemas.openxmlformats.org/presentationml/2006/ole">
            <p:oleObj spid="_x0000_s7170" name="Формула" r:id="rId4" imgW="863280" imgH="393480" progId="Equation.3">
              <p:embed/>
            </p:oleObj>
          </a:graphicData>
        </a:graphic>
      </p:graphicFrame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7143768" y="5286388"/>
          <a:ext cx="357187" cy="582612"/>
        </p:xfrm>
        <a:graphic>
          <a:graphicData uri="http://schemas.openxmlformats.org/presentationml/2006/ole">
            <p:oleObj spid="_x0000_s7171" name="Формула" r:id="rId5" imgW="24120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malysh-i-karlson-h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500174"/>
            <a:ext cx="3071834" cy="2303876"/>
          </a:xfrm>
          <a:prstGeom prst="rect">
            <a:avLst/>
          </a:prstGeom>
        </p:spPr>
      </p:pic>
      <p:pic>
        <p:nvPicPr>
          <p:cNvPr id="12" name="Рисунок 11" descr="758f7a05485ff55a18194fb459fc2d5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4000504"/>
            <a:ext cx="2286016" cy="18061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Д </a:t>
            </a:r>
            <a:r>
              <a:rPr lang="ru-RU" sz="3200"/>
              <a:t>1</a:t>
            </a:r>
            <a:r>
              <a:rPr lang="ru-RU"/>
              <a:t>  ЗАДАЧА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857884" y="4929198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9702" name="Выноска-облако 5"/>
          <p:cNvSpPr>
            <a:spLocks noChangeArrowheads="1"/>
          </p:cNvSpPr>
          <p:nvPr/>
        </p:nvSpPr>
        <p:spPr bwMode="auto">
          <a:xfrm>
            <a:off x="2928926" y="1357298"/>
            <a:ext cx="6000750" cy="2714625"/>
          </a:xfrm>
          <a:prstGeom prst="cloudCallout">
            <a:avLst>
              <a:gd name="adj1" fmla="val -57575"/>
              <a:gd name="adj2" fmla="val -47823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   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Радиус первой окружности равен   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см</a:t>
            </a:r>
            <a:endParaRPr lang="ru-RU" sz="2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  а радиус второй окружности на    см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длиннее, чем радиус первой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окружности. Чему равен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радиус второй окружности</a:t>
            </a:r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7572396" y="1643050"/>
          <a:ext cx="357188" cy="582613"/>
        </p:xfrm>
        <a:graphic>
          <a:graphicData uri="http://schemas.openxmlformats.org/presentationml/2006/ole">
            <p:oleObj spid="_x0000_s8194" name="Формула" r:id="rId4" imgW="241200" imgH="393480" progId="Equation.3">
              <p:embed/>
            </p:oleObj>
          </a:graphicData>
        </a:graphic>
      </p:graphicFrame>
      <p:graphicFrame>
        <p:nvGraphicFramePr>
          <p:cNvPr id="8195" name="Object 10"/>
          <p:cNvGraphicFramePr>
            <a:graphicFrameLocks noChangeAspect="1"/>
          </p:cNvGraphicFramePr>
          <p:nvPr/>
        </p:nvGraphicFramePr>
        <p:xfrm>
          <a:off x="7429520" y="2071678"/>
          <a:ext cx="285750" cy="554037"/>
        </p:xfrm>
        <a:graphic>
          <a:graphicData uri="http://schemas.openxmlformats.org/presentationml/2006/ole">
            <p:oleObj spid="_x0000_s8195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8196" name="Object 11"/>
          <p:cNvGraphicFramePr>
            <a:graphicFrameLocks noChangeAspect="1"/>
          </p:cNvGraphicFramePr>
          <p:nvPr/>
        </p:nvGraphicFramePr>
        <p:xfrm>
          <a:off x="7286644" y="5286388"/>
          <a:ext cx="500062" cy="646113"/>
        </p:xfrm>
        <a:graphic>
          <a:graphicData uri="http://schemas.openxmlformats.org/presentationml/2006/ole">
            <p:oleObj spid="_x0000_s8196" name="Формула" r:id="rId6" imgW="304560" imgH="393480" progId="Equation.3">
              <p:embed/>
            </p:oleObj>
          </a:graphicData>
        </a:graphic>
      </p:graphicFrame>
      <p:pic>
        <p:nvPicPr>
          <p:cNvPr id="11" name="Рисунок 10" descr="528452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000108"/>
            <a:ext cx="2143140" cy="238126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3" name="Рисунок 12" descr="Kot-TOM-iz-multfilma-Tom-i-Dzherr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329331"/>
            <a:ext cx="1571636" cy="2195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r>
              <a:rPr lang="ru-RU" sz="3200" dirty="0" smtClean="0"/>
              <a:t>1</a:t>
            </a:r>
            <a:r>
              <a:rPr lang="ru-RU" dirty="0" smtClean="0"/>
              <a:t> </a:t>
            </a:r>
            <a:r>
              <a:rPr lang="ru-RU" dirty="0"/>
              <a:t>ТЕОРЕТИЧЕСКИЙ ВОПРОС</a:t>
            </a:r>
          </a:p>
        </p:txBody>
      </p:sp>
      <p:sp>
        <p:nvSpPr>
          <p:cNvPr id="4" name="Выноска-облако 3"/>
          <p:cNvSpPr>
            <a:spLocks noChangeArrowheads="1"/>
          </p:cNvSpPr>
          <p:nvPr/>
        </p:nvSpPr>
        <p:spPr bwMode="auto">
          <a:xfrm>
            <a:off x="2843213" y="1557338"/>
            <a:ext cx="5000625" cy="2357437"/>
          </a:xfrm>
          <a:prstGeom prst="cloudCallout">
            <a:avLst>
              <a:gd name="adj1" fmla="val -63745"/>
              <a:gd name="adj2" fmla="val -11278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КАКАЯ ДРОБЬ НАЗЫВАЕТСЯ 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НЕПРАВИЛЬНОЙ?</a:t>
            </a:r>
          </a:p>
        </p:txBody>
      </p:sp>
      <p:sp>
        <p:nvSpPr>
          <p:cNvPr id="66564" name="Скругленный прямоугольник 5"/>
          <p:cNvSpPr>
            <a:spLocks noChangeArrowheads="1"/>
          </p:cNvSpPr>
          <p:nvPr/>
        </p:nvSpPr>
        <p:spPr bwMode="auto">
          <a:xfrm>
            <a:off x="4284663" y="5445125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sp>
        <p:nvSpPr>
          <p:cNvPr id="7" name="Вертикальный свиток 6"/>
          <p:cNvSpPr/>
          <p:nvPr/>
        </p:nvSpPr>
        <p:spPr bwMode="auto">
          <a:xfrm>
            <a:off x="5435600" y="4508500"/>
            <a:ext cx="3457575" cy="1441450"/>
          </a:xfrm>
          <a:prstGeom prst="verticalScrol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ru-RU" sz="1600"/>
          </a:p>
          <a:p>
            <a:pPr algn="ctr"/>
            <a:r>
              <a:rPr lang="ru-RU" sz="1600" b="1"/>
              <a:t>Если числитель дроби равен</a:t>
            </a:r>
          </a:p>
          <a:p>
            <a:pPr algn="ctr"/>
            <a:r>
              <a:rPr lang="ru-RU" sz="1600" b="1"/>
              <a:t> или больше знаменателя, </a:t>
            </a:r>
          </a:p>
          <a:p>
            <a:pPr algn="ctr"/>
            <a:r>
              <a:rPr lang="ru-RU" sz="1600" b="1"/>
              <a:t>то дробь называется </a:t>
            </a:r>
          </a:p>
          <a:p>
            <a:pPr algn="ctr"/>
            <a:r>
              <a:rPr lang="ru-RU" sz="1600" b="1"/>
              <a:t>неправильной.</a:t>
            </a:r>
          </a:p>
          <a:p>
            <a:pPr algn="ctr"/>
            <a:endParaRPr lang="ru-RU" sz="1600">
              <a:latin typeface="Tahoma" pitchFamily="34" charset="0"/>
            </a:endParaRPr>
          </a:p>
        </p:txBody>
      </p:sp>
      <p:pic>
        <p:nvPicPr>
          <p:cNvPr id="66568" name="Picture 8" descr="69614694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1593850" cy="3024187"/>
          </a:xfrm>
          <a:prstGeom prst="rect">
            <a:avLst/>
          </a:prstGeom>
          <a:noFill/>
        </p:spPr>
      </p:pic>
      <p:pic>
        <p:nvPicPr>
          <p:cNvPr id="66569" name="Picture 9" descr="96870207_6809686b446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292600"/>
            <a:ext cx="914400" cy="1085850"/>
          </a:xfrm>
          <a:prstGeom prst="rect">
            <a:avLst/>
          </a:prstGeom>
          <a:noFill/>
        </p:spPr>
      </p:pic>
      <p:sp>
        <p:nvSpPr>
          <p:cNvPr id="9" name="Стрелка влево 8">
            <a:hlinkClick r:id="rId4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З </a:t>
            </a:r>
            <a:r>
              <a:rPr lang="ru-RU" sz="3200" dirty="0"/>
              <a:t>1</a:t>
            </a:r>
            <a:r>
              <a:rPr lang="ru-RU" dirty="0"/>
              <a:t>  ЗАДАЧА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857760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9702" name="Выноска-облако 5"/>
          <p:cNvSpPr>
            <a:spLocks noChangeArrowheads="1"/>
          </p:cNvSpPr>
          <p:nvPr/>
        </p:nvSpPr>
        <p:spPr bwMode="auto">
          <a:xfrm>
            <a:off x="2714612" y="1285860"/>
            <a:ext cx="6215106" cy="2928958"/>
          </a:xfrm>
          <a:prstGeom prst="cloudCallout">
            <a:avLst>
              <a:gd name="adj1" fmla="val -53312"/>
              <a:gd name="adj2" fmla="val -39790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</a:t>
            </a:r>
            <a:r>
              <a:rPr lang="ru-RU" sz="2000" dirty="0" smtClean="0"/>
              <a:t>В школе 400 учащихся, </a:t>
            </a:r>
          </a:p>
          <a:p>
            <a:pPr algn="ctr">
              <a:defRPr/>
            </a:pPr>
            <a:r>
              <a:rPr lang="ru-RU" sz="2000" dirty="0" smtClean="0"/>
              <a:t> всех учащихся участвовали в школьном </a:t>
            </a:r>
          </a:p>
          <a:p>
            <a:pPr algn="ctr">
              <a:defRPr/>
            </a:pPr>
            <a:r>
              <a:rPr lang="ru-RU" sz="2000" dirty="0" smtClean="0"/>
              <a:t>лыжном кроссе, и  </a:t>
            </a:r>
          </a:p>
          <a:p>
            <a:pPr algn="ctr">
              <a:defRPr/>
            </a:pPr>
            <a:r>
              <a:rPr lang="ru-RU" sz="2000" dirty="0" smtClean="0"/>
              <a:t>участников кросса получили грамоты и призы. </a:t>
            </a:r>
          </a:p>
          <a:p>
            <a:pPr algn="ctr">
              <a:defRPr/>
            </a:pPr>
            <a:r>
              <a:rPr lang="ru-RU" sz="2000" dirty="0" smtClean="0"/>
              <a:t>Сколько учащихся школы </a:t>
            </a:r>
          </a:p>
          <a:p>
            <a:pPr algn="ctr">
              <a:defRPr/>
            </a:pPr>
            <a:r>
              <a:rPr lang="ru-RU" sz="2000" dirty="0" smtClean="0"/>
              <a:t>получили грамоты и призы?</a:t>
            </a:r>
            <a:endParaRPr lang="ru-RU" sz="2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7143768" y="1571612"/>
          <a:ext cx="206375" cy="582613"/>
        </p:xfrm>
        <a:graphic>
          <a:graphicData uri="http://schemas.openxmlformats.org/presentationml/2006/ole">
            <p:oleObj spid="_x0000_s104450" name="Формула" r:id="rId4" imgW="139680" imgH="393480" progId="Equation.3">
              <p:embed/>
            </p:oleObj>
          </a:graphicData>
        </a:graphic>
      </p:graphicFrame>
      <p:graphicFrame>
        <p:nvGraphicFramePr>
          <p:cNvPr id="8195" name="Object 10"/>
          <p:cNvGraphicFramePr>
            <a:graphicFrameLocks noChangeAspect="1"/>
          </p:cNvGraphicFramePr>
          <p:nvPr/>
        </p:nvGraphicFramePr>
        <p:xfrm>
          <a:off x="6643702" y="2285992"/>
          <a:ext cx="285750" cy="554037"/>
        </p:xfrm>
        <a:graphic>
          <a:graphicData uri="http://schemas.openxmlformats.org/presentationml/2006/ole">
            <p:oleObj spid="_x0000_s104451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8196" name="Object 11"/>
          <p:cNvGraphicFramePr>
            <a:graphicFrameLocks noChangeAspect="1"/>
          </p:cNvGraphicFramePr>
          <p:nvPr/>
        </p:nvGraphicFramePr>
        <p:xfrm>
          <a:off x="7143768" y="5357826"/>
          <a:ext cx="666750" cy="333375"/>
        </p:xfrm>
        <a:graphic>
          <a:graphicData uri="http://schemas.openxmlformats.org/presentationml/2006/ole">
            <p:oleObj spid="_x0000_s104452" name="Формула" r:id="rId6" imgW="406080" imgH="203040" progId="Equation.3">
              <p:embed/>
            </p:oleObj>
          </a:graphicData>
        </a:graphic>
      </p:graphicFrame>
      <p:pic>
        <p:nvPicPr>
          <p:cNvPr id="11" name="Рисунок 10" descr="528452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000108"/>
            <a:ext cx="2071702" cy="230189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3" name="Рисунок 12" descr="Kot-TOM-iz-multfilma-Tom-i-Dzherr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329331"/>
            <a:ext cx="1571636" cy="2195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З </a:t>
            </a:r>
            <a:r>
              <a:rPr lang="ru-RU" sz="3200" dirty="0" smtClean="0"/>
              <a:t>5</a:t>
            </a:r>
            <a:r>
              <a:rPr lang="ru-RU" dirty="0" smtClean="0"/>
              <a:t>  </a:t>
            </a:r>
            <a:r>
              <a:rPr lang="ru-RU" dirty="0"/>
              <a:t>ЗАДАЧА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857760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9702" name="Выноска-облако 5"/>
          <p:cNvSpPr>
            <a:spLocks noChangeArrowheads="1"/>
          </p:cNvSpPr>
          <p:nvPr/>
        </p:nvSpPr>
        <p:spPr bwMode="auto">
          <a:xfrm>
            <a:off x="2928926" y="1428736"/>
            <a:ext cx="6000750" cy="2714625"/>
          </a:xfrm>
          <a:prstGeom prst="cloudCallout">
            <a:avLst>
              <a:gd name="adj1" fmla="val -56093"/>
              <a:gd name="adj2" fmla="val -4361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    </a:t>
            </a:r>
            <a:r>
              <a:rPr lang="ru-RU" sz="2200" dirty="0" smtClean="0"/>
              <a:t>В магазин привезли 156 кг рыбы;  </a:t>
            </a:r>
          </a:p>
          <a:p>
            <a:pPr algn="ctr">
              <a:defRPr/>
            </a:pPr>
            <a:r>
              <a:rPr lang="ru-RU" sz="2200" dirty="0" smtClean="0"/>
              <a:t>всей рыбы составил судак, </a:t>
            </a:r>
          </a:p>
          <a:p>
            <a:pPr algn="ctr">
              <a:defRPr/>
            </a:pPr>
            <a:r>
              <a:rPr lang="ru-RU" sz="2200" dirty="0" smtClean="0"/>
              <a:t> - карп, а остальное окунь. </a:t>
            </a:r>
          </a:p>
          <a:p>
            <a:pPr algn="ctr">
              <a:defRPr/>
            </a:pPr>
            <a:r>
              <a:rPr lang="ru-RU" sz="2200" dirty="0" smtClean="0"/>
              <a:t>Сколько килограммов </a:t>
            </a:r>
          </a:p>
          <a:p>
            <a:pPr algn="ctr">
              <a:defRPr/>
            </a:pPr>
            <a:r>
              <a:rPr lang="ru-RU" sz="2200" dirty="0" smtClean="0"/>
              <a:t>окуня привезли в магазин?</a:t>
            </a:r>
            <a:endParaRPr lang="ru-RU" sz="22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3571868" y="2071678"/>
          <a:ext cx="225425" cy="582613"/>
        </p:xfrm>
        <a:graphic>
          <a:graphicData uri="http://schemas.openxmlformats.org/presentationml/2006/ole">
            <p:oleObj spid="_x0000_s103426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8195" name="Object 10"/>
          <p:cNvGraphicFramePr>
            <a:graphicFrameLocks noChangeAspect="1"/>
          </p:cNvGraphicFramePr>
          <p:nvPr/>
        </p:nvGraphicFramePr>
        <p:xfrm>
          <a:off x="3786182" y="2500306"/>
          <a:ext cx="196850" cy="554037"/>
        </p:xfrm>
        <a:graphic>
          <a:graphicData uri="http://schemas.openxmlformats.org/presentationml/2006/ole">
            <p:oleObj spid="_x0000_s103427" name="Формула" r:id="rId5" imgW="139680" imgH="393480" progId="Equation.3">
              <p:embed/>
            </p:oleObj>
          </a:graphicData>
        </a:graphic>
      </p:graphicFrame>
      <p:graphicFrame>
        <p:nvGraphicFramePr>
          <p:cNvPr id="8196" name="Object 11"/>
          <p:cNvGraphicFramePr>
            <a:graphicFrameLocks noChangeAspect="1"/>
          </p:cNvGraphicFramePr>
          <p:nvPr/>
        </p:nvGraphicFramePr>
        <p:xfrm>
          <a:off x="7072330" y="5357826"/>
          <a:ext cx="604838" cy="333375"/>
        </p:xfrm>
        <a:graphic>
          <a:graphicData uri="http://schemas.openxmlformats.org/presentationml/2006/ole">
            <p:oleObj spid="_x0000_s103428" name="Формула" r:id="rId6" imgW="368280" imgH="203040" progId="Equation.3">
              <p:embed/>
            </p:oleObj>
          </a:graphicData>
        </a:graphic>
      </p:graphicFrame>
      <p:pic>
        <p:nvPicPr>
          <p:cNvPr id="11" name="Рисунок 10" descr="528452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000108"/>
            <a:ext cx="2143140" cy="238126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3" name="Рисунок 12" descr="Kot-TOM-iz-multfilma-Tom-i-Dzherr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329331"/>
            <a:ext cx="1571636" cy="2195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З </a:t>
            </a:r>
            <a:r>
              <a:rPr lang="ru-RU" sz="3200" dirty="0" smtClean="0"/>
              <a:t>9</a:t>
            </a:r>
            <a:r>
              <a:rPr lang="ru-RU" dirty="0" smtClean="0"/>
              <a:t>  </a:t>
            </a:r>
            <a:r>
              <a:rPr lang="ru-RU" dirty="0"/>
              <a:t>ЗАДАЧА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857884" y="4929198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9702" name="Выноска-облако 5"/>
          <p:cNvSpPr>
            <a:spLocks noChangeArrowheads="1"/>
          </p:cNvSpPr>
          <p:nvPr/>
        </p:nvSpPr>
        <p:spPr bwMode="auto">
          <a:xfrm>
            <a:off x="2928926" y="1357298"/>
            <a:ext cx="6000750" cy="2714625"/>
          </a:xfrm>
          <a:prstGeom prst="cloudCallout">
            <a:avLst>
              <a:gd name="adj1" fmla="val -55458"/>
              <a:gd name="adj2" fmla="val -45016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</a:t>
            </a:r>
            <a:r>
              <a:rPr lang="ru-RU" sz="2400" dirty="0" smtClean="0"/>
              <a:t>Андрей выполнил  </a:t>
            </a:r>
          </a:p>
          <a:p>
            <a:pPr algn="ctr">
              <a:defRPr/>
            </a:pPr>
            <a:r>
              <a:rPr lang="ru-RU" sz="2400" dirty="0" smtClean="0"/>
              <a:t>заказанной ему работы, </a:t>
            </a:r>
          </a:p>
          <a:p>
            <a:pPr algn="ctr">
              <a:defRPr/>
            </a:pPr>
            <a:r>
              <a:rPr lang="ru-RU" sz="2400" dirty="0" smtClean="0"/>
              <a:t>и ему заплатили 500 руб. </a:t>
            </a:r>
          </a:p>
          <a:p>
            <a:pPr algn="ctr">
              <a:defRPr/>
            </a:pPr>
            <a:r>
              <a:rPr lang="ru-RU" sz="2400" dirty="0" smtClean="0"/>
              <a:t>Сколько ему должны </a:t>
            </a:r>
          </a:p>
          <a:p>
            <a:pPr algn="ctr">
              <a:defRPr/>
            </a:pPr>
            <a:r>
              <a:rPr lang="ru-RU" sz="2400" dirty="0" smtClean="0"/>
              <a:t>заплатить за всю работу?</a:t>
            </a:r>
            <a:endParaRPr lang="ru-RU" sz="24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7072330" y="1500174"/>
          <a:ext cx="225425" cy="582612"/>
        </p:xfrm>
        <a:graphic>
          <a:graphicData uri="http://schemas.openxmlformats.org/presentationml/2006/ole">
            <p:oleObj spid="_x0000_s102402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8196" name="Object 11"/>
          <p:cNvGraphicFramePr>
            <a:graphicFrameLocks noChangeAspect="1"/>
          </p:cNvGraphicFramePr>
          <p:nvPr/>
        </p:nvGraphicFramePr>
        <p:xfrm>
          <a:off x="7000892" y="5500702"/>
          <a:ext cx="958850" cy="333375"/>
        </p:xfrm>
        <a:graphic>
          <a:graphicData uri="http://schemas.openxmlformats.org/presentationml/2006/ole">
            <p:oleObj spid="_x0000_s102404" name="Формула" r:id="rId5" imgW="583920" imgH="203040" progId="Equation.3">
              <p:embed/>
            </p:oleObj>
          </a:graphicData>
        </a:graphic>
      </p:graphicFrame>
      <p:pic>
        <p:nvPicPr>
          <p:cNvPr id="10" name="Рисунок 9" descr="528452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000108"/>
            <a:ext cx="2143140" cy="238126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2" name="Рисунок 11" descr="Kot-TOM-iz-multfilma-Tom-i-Dzherr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4329331"/>
            <a:ext cx="1571636" cy="2195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Г </a:t>
            </a:r>
            <a:r>
              <a:rPr lang="ru-RU" sz="3200" dirty="0" smtClean="0"/>
              <a:t>8</a:t>
            </a:r>
            <a:r>
              <a:rPr lang="ru-RU" dirty="0" smtClean="0"/>
              <a:t>  </a:t>
            </a:r>
            <a:r>
              <a:rPr lang="ru-RU" dirty="0"/>
              <a:t>ЗАДАЧА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929198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9702" name="Выноска-облако 5"/>
          <p:cNvSpPr>
            <a:spLocks noChangeArrowheads="1"/>
          </p:cNvSpPr>
          <p:nvPr/>
        </p:nvSpPr>
        <p:spPr bwMode="auto">
          <a:xfrm>
            <a:off x="3143250" y="1428736"/>
            <a:ext cx="6000750" cy="2714625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    </a:t>
            </a:r>
            <a:r>
              <a:rPr lang="ru-RU" sz="2400" dirty="0" smtClean="0"/>
              <a:t>Из 45 мин урока 20 мин было </a:t>
            </a:r>
          </a:p>
          <a:p>
            <a:pPr algn="ctr">
              <a:defRPr/>
            </a:pPr>
            <a:r>
              <a:rPr lang="ru-RU" sz="2400" dirty="0" smtClean="0"/>
              <a:t>отведено на самостоятельную работу. </a:t>
            </a:r>
          </a:p>
          <a:p>
            <a:pPr algn="ctr">
              <a:defRPr/>
            </a:pPr>
            <a:r>
              <a:rPr lang="ru-RU" sz="2400" dirty="0" smtClean="0"/>
              <a:t>Какая часть урока была отведена </a:t>
            </a:r>
          </a:p>
          <a:p>
            <a:pPr algn="ctr">
              <a:defRPr/>
            </a:pPr>
            <a:r>
              <a:rPr lang="ru-RU" sz="2400" dirty="0" smtClean="0"/>
              <a:t>на самостоятельную работу?</a:t>
            </a:r>
            <a:endParaRPr lang="ru-RU" sz="24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8196" name="Object 11"/>
          <p:cNvGraphicFramePr>
            <a:graphicFrameLocks noChangeAspect="1"/>
          </p:cNvGraphicFramePr>
          <p:nvPr/>
        </p:nvGraphicFramePr>
        <p:xfrm>
          <a:off x="7286644" y="5286388"/>
          <a:ext cx="249238" cy="646113"/>
        </p:xfrm>
        <a:graphic>
          <a:graphicData uri="http://schemas.openxmlformats.org/presentationml/2006/ole">
            <p:oleObj spid="_x0000_s101380" name="Формула" r:id="rId4" imgW="152280" imgH="393480" progId="Equation.3">
              <p:embed/>
            </p:oleObj>
          </a:graphicData>
        </a:graphic>
      </p:graphicFrame>
      <p:pic>
        <p:nvPicPr>
          <p:cNvPr id="9" name="Рисунок 8" descr="528452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000108"/>
            <a:ext cx="2143140" cy="238126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Kot-TOM-iz-multfilma-Tom-i-Dzherr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4329331"/>
            <a:ext cx="1571636" cy="2195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 </a:t>
            </a:r>
            <a:r>
              <a:rPr lang="ru-RU" sz="3200" dirty="0" smtClean="0"/>
              <a:t>7</a:t>
            </a:r>
            <a:r>
              <a:rPr lang="ru-RU" dirty="0" smtClean="0"/>
              <a:t>  </a:t>
            </a:r>
            <a:r>
              <a:rPr lang="ru-RU" dirty="0"/>
              <a:t>ЗАДАЧА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786322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9702" name="Выноска-облако 5"/>
          <p:cNvSpPr>
            <a:spLocks noChangeArrowheads="1"/>
          </p:cNvSpPr>
          <p:nvPr/>
        </p:nvSpPr>
        <p:spPr bwMode="auto">
          <a:xfrm>
            <a:off x="3000364" y="1357298"/>
            <a:ext cx="6000750" cy="2714625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</a:t>
            </a:r>
            <a:r>
              <a:rPr lang="ru-RU" sz="2400" dirty="0" smtClean="0"/>
              <a:t>В рулоне было 28 м ткани. </a:t>
            </a:r>
          </a:p>
          <a:p>
            <a:pPr algn="ctr">
              <a:defRPr/>
            </a:pPr>
            <a:r>
              <a:rPr lang="ru-RU" sz="2400" dirty="0" smtClean="0"/>
              <a:t>Сначала отрезали     всей ткани, </a:t>
            </a:r>
          </a:p>
          <a:p>
            <a:pPr algn="ctr">
              <a:defRPr/>
            </a:pPr>
            <a:r>
              <a:rPr lang="ru-RU" sz="2400" dirty="0" smtClean="0"/>
              <a:t>потом      остатка. </a:t>
            </a:r>
          </a:p>
          <a:p>
            <a:pPr algn="ctr">
              <a:defRPr/>
            </a:pPr>
            <a:r>
              <a:rPr lang="ru-RU" sz="2400" dirty="0" smtClean="0"/>
              <a:t>Сколько метров ткани осталось </a:t>
            </a:r>
          </a:p>
          <a:p>
            <a:pPr algn="ctr">
              <a:defRPr/>
            </a:pPr>
            <a:r>
              <a:rPr lang="ru-RU" sz="2400" dirty="0" smtClean="0"/>
              <a:t>в рулоне после этого?</a:t>
            </a:r>
            <a:endParaRPr lang="ru-RU" sz="24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8196" name="Object 11"/>
          <p:cNvGraphicFramePr>
            <a:graphicFrameLocks noChangeAspect="1"/>
          </p:cNvGraphicFramePr>
          <p:nvPr/>
        </p:nvGraphicFramePr>
        <p:xfrm>
          <a:off x="7215206" y="5214950"/>
          <a:ext cx="539750" cy="333375"/>
        </p:xfrm>
        <a:graphic>
          <a:graphicData uri="http://schemas.openxmlformats.org/presentationml/2006/ole">
            <p:oleObj spid="_x0000_s98308" name="Формула" r:id="rId4" imgW="330120" imgH="203040" progId="Equation.3">
              <p:embed/>
            </p:oleObj>
          </a:graphicData>
        </a:graphic>
      </p:graphicFrame>
      <p:graphicFrame>
        <p:nvGraphicFramePr>
          <p:cNvPr id="98309" name="Object 9"/>
          <p:cNvGraphicFramePr>
            <a:graphicFrameLocks noChangeAspect="1"/>
          </p:cNvGraphicFramePr>
          <p:nvPr/>
        </p:nvGraphicFramePr>
        <p:xfrm>
          <a:off x="6143636" y="2000240"/>
          <a:ext cx="225425" cy="582612"/>
        </p:xfrm>
        <a:graphic>
          <a:graphicData uri="http://schemas.openxmlformats.org/presentationml/2006/ole">
            <p:oleObj spid="_x0000_s98309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98310" name="Object 9"/>
          <p:cNvGraphicFramePr>
            <a:graphicFrameLocks noChangeAspect="1"/>
          </p:cNvGraphicFramePr>
          <p:nvPr/>
        </p:nvGraphicFramePr>
        <p:xfrm>
          <a:off x="5500694" y="2357430"/>
          <a:ext cx="206375" cy="582613"/>
        </p:xfrm>
        <a:graphic>
          <a:graphicData uri="http://schemas.openxmlformats.org/presentationml/2006/ole">
            <p:oleObj spid="_x0000_s98310" name="Формула" r:id="rId6" imgW="139680" imgH="393480" progId="Equation.3">
              <p:embed/>
            </p:oleObj>
          </a:graphicData>
        </a:graphic>
      </p:graphicFrame>
      <p:pic>
        <p:nvPicPr>
          <p:cNvPr id="11" name="Рисунок 10" descr="528452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000108"/>
            <a:ext cx="2143140" cy="238126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3" name="Рисунок 12" descr="Kot-TOM-iz-multfilma-Tom-i-Dzherr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329331"/>
            <a:ext cx="1571636" cy="2195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З </a:t>
            </a:r>
            <a:r>
              <a:rPr lang="ru-RU" sz="3200" dirty="0" smtClean="0"/>
              <a:t>2</a:t>
            </a:r>
            <a:r>
              <a:rPr lang="ru-RU" dirty="0" smtClean="0"/>
              <a:t>  </a:t>
            </a:r>
            <a:r>
              <a:rPr lang="ru-RU" dirty="0"/>
              <a:t>ЗАДАЧА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00636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9702" name="Выноска-облако 5"/>
          <p:cNvSpPr>
            <a:spLocks noChangeArrowheads="1"/>
          </p:cNvSpPr>
          <p:nvPr/>
        </p:nvSpPr>
        <p:spPr bwMode="auto">
          <a:xfrm>
            <a:off x="2928926" y="1357298"/>
            <a:ext cx="6000750" cy="2714625"/>
          </a:xfrm>
          <a:prstGeom prst="cloudCallout">
            <a:avLst>
              <a:gd name="adj1" fmla="val -56940"/>
              <a:gd name="adj2" fmla="val -42209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</a:t>
            </a:r>
            <a:r>
              <a:rPr lang="ru-RU" sz="2400" dirty="0" smtClean="0"/>
              <a:t>Из 24 га вспахали 8 га. </a:t>
            </a:r>
          </a:p>
          <a:p>
            <a:pPr algn="ctr">
              <a:defRPr/>
            </a:pPr>
            <a:r>
              <a:rPr lang="ru-RU" sz="2400" dirty="0" smtClean="0"/>
              <a:t>Какая часть всей площади </a:t>
            </a:r>
          </a:p>
          <a:p>
            <a:pPr algn="ctr">
              <a:defRPr/>
            </a:pPr>
            <a:r>
              <a:rPr lang="ru-RU" sz="2400" dirty="0" smtClean="0"/>
              <a:t>осталась невспаханной?</a:t>
            </a:r>
            <a:endParaRPr lang="ru-RU" sz="24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8196" name="Object 11"/>
          <p:cNvGraphicFramePr>
            <a:graphicFrameLocks noChangeAspect="1"/>
          </p:cNvGraphicFramePr>
          <p:nvPr/>
        </p:nvGraphicFramePr>
        <p:xfrm>
          <a:off x="7215206" y="5357826"/>
          <a:ext cx="249238" cy="646113"/>
        </p:xfrm>
        <a:graphic>
          <a:graphicData uri="http://schemas.openxmlformats.org/presentationml/2006/ole">
            <p:oleObj spid="_x0000_s99330" name="Формула" r:id="rId4" imgW="152280" imgH="393480" progId="Equation.3">
              <p:embed/>
            </p:oleObj>
          </a:graphicData>
        </a:graphic>
      </p:graphicFrame>
      <p:pic>
        <p:nvPicPr>
          <p:cNvPr id="9" name="Рисунок 8" descr="528452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000108"/>
            <a:ext cx="2143140" cy="238126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Kot-TOM-iz-multfilma-Tom-i-Dzherr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4329331"/>
            <a:ext cx="1571636" cy="2195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Е </a:t>
            </a:r>
            <a:r>
              <a:rPr lang="ru-RU" sz="3200" dirty="0" smtClean="0"/>
              <a:t>5</a:t>
            </a:r>
            <a:r>
              <a:rPr lang="ru-RU" dirty="0" smtClean="0"/>
              <a:t>  </a:t>
            </a:r>
            <a:r>
              <a:rPr lang="ru-RU" dirty="0"/>
              <a:t>ЗАДАЧА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929198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9702" name="Выноска-облако 5"/>
          <p:cNvSpPr>
            <a:spLocks noChangeArrowheads="1"/>
          </p:cNvSpPr>
          <p:nvPr/>
        </p:nvSpPr>
        <p:spPr bwMode="auto">
          <a:xfrm>
            <a:off x="2928926" y="1500174"/>
            <a:ext cx="6000750" cy="2714625"/>
          </a:xfrm>
          <a:prstGeom prst="cloudCallout">
            <a:avLst>
              <a:gd name="adj1" fmla="val -57363"/>
              <a:gd name="adj2" fmla="val -40805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</a:t>
            </a:r>
            <a:r>
              <a:rPr lang="ru-RU" sz="2000" dirty="0" smtClean="0"/>
              <a:t>Спектакль длится 3 ч. 30 мин. </a:t>
            </a:r>
          </a:p>
          <a:p>
            <a:pPr algn="ctr">
              <a:defRPr/>
            </a:pPr>
            <a:endParaRPr lang="ru-RU" sz="2000" dirty="0" smtClean="0"/>
          </a:p>
          <a:p>
            <a:pPr algn="ctr">
              <a:defRPr/>
            </a:pPr>
            <a:r>
              <a:rPr lang="ru-RU" sz="2000" dirty="0" smtClean="0"/>
              <a:t>На антракты отводится     этого времени. </a:t>
            </a:r>
          </a:p>
          <a:p>
            <a:pPr algn="ctr">
              <a:defRPr/>
            </a:pPr>
            <a:r>
              <a:rPr lang="ru-RU" sz="2000" dirty="0" smtClean="0"/>
              <a:t>Сколько времени длится </a:t>
            </a:r>
          </a:p>
          <a:p>
            <a:pPr algn="ctr">
              <a:defRPr/>
            </a:pPr>
            <a:r>
              <a:rPr lang="ru-RU" sz="2000" dirty="0" smtClean="0"/>
              <a:t>представление?</a:t>
            </a:r>
            <a:endParaRPr lang="ru-RU" sz="2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8196" name="Object 11"/>
          <p:cNvGraphicFramePr>
            <a:graphicFrameLocks noChangeAspect="1"/>
          </p:cNvGraphicFramePr>
          <p:nvPr/>
        </p:nvGraphicFramePr>
        <p:xfrm>
          <a:off x="6858016" y="5429264"/>
          <a:ext cx="1143000" cy="333375"/>
        </p:xfrm>
        <a:graphic>
          <a:graphicData uri="http://schemas.openxmlformats.org/presentationml/2006/ole">
            <p:oleObj spid="_x0000_s100354" name="Формула" r:id="rId4" imgW="698400" imgH="203040" progId="Equation.3">
              <p:embed/>
            </p:oleObj>
          </a:graphicData>
        </a:graphic>
      </p:graphicFrame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6072198" y="2500306"/>
          <a:ext cx="214314" cy="555578"/>
        </p:xfrm>
        <a:graphic>
          <a:graphicData uri="http://schemas.openxmlformats.org/presentationml/2006/ole">
            <p:oleObj spid="_x0000_s100355" name="Формула" r:id="rId5" imgW="152280" imgH="393480" progId="Equation.3">
              <p:embed/>
            </p:oleObj>
          </a:graphicData>
        </a:graphic>
      </p:graphicFrame>
      <p:pic>
        <p:nvPicPr>
          <p:cNvPr id="10" name="Рисунок 9" descr="528452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000108"/>
            <a:ext cx="2143140" cy="238126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2" name="Рисунок 11" descr="Kot-TOM-iz-multfilma-Tom-i-Dzherr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4329331"/>
            <a:ext cx="1571636" cy="2195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Б </a:t>
            </a:r>
            <a:r>
              <a:rPr lang="ru-RU" sz="3200" dirty="0"/>
              <a:t>8</a:t>
            </a:r>
            <a:r>
              <a:rPr lang="ru-RU" dirty="0" smtClean="0"/>
              <a:t>  </a:t>
            </a:r>
            <a:r>
              <a:rPr lang="ru-RU" dirty="0"/>
              <a:t>ЗАДАЧА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6000750" y="5000636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9702" name="Выноска-облако 5"/>
          <p:cNvSpPr>
            <a:spLocks noChangeArrowheads="1"/>
          </p:cNvSpPr>
          <p:nvPr/>
        </p:nvSpPr>
        <p:spPr bwMode="auto">
          <a:xfrm>
            <a:off x="2928926" y="1357298"/>
            <a:ext cx="6000750" cy="2714625"/>
          </a:xfrm>
          <a:prstGeom prst="cloudCallout">
            <a:avLst>
              <a:gd name="adj1" fmla="val -56940"/>
              <a:gd name="adj2" fmla="val -37063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    </a:t>
            </a:r>
            <a:r>
              <a:rPr lang="ru-RU" sz="2400" dirty="0" smtClean="0"/>
              <a:t>Туристы проплыли на байдарках</a:t>
            </a:r>
          </a:p>
          <a:p>
            <a:pPr algn="ctr">
              <a:defRPr/>
            </a:pPr>
            <a:r>
              <a:rPr lang="ru-RU" sz="2400" dirty="0" smtClean="0"/>
              <a:t>  намеченного маршрута, </a:t>
            </a:r>
          </a:p>
          <a:p>
            <a:pPr algn="ctr">
              <a:defRPr/>
            </a:pPr>
            <a:r>
              <a:rPr lang="ru-RU" sz="2400" dirty="0" smtClean="0"/>
              <a:t>после чего осталось </a:t>
            </a:r>
          </a:p>
          <a:p>
            <a:pPr algn="ctr">
              <a:defRPr/>
            </a:pPr>
            <a:r>
              <a:rPr lang="ru-RU" sz="2400" dirty="0" smtClean="0"/>
              <a:t>проплыть 24 км. </a:t>
            </a:r>
          </a:p>
          <a:p>
            <a:pPr algn="ctr">
              <a:defRPr/>
            </a:pPr>
            <a:r>
              <a:rPr lang="ru-RU" sz="2400" dirty="0" smtClean="0"/>
              <a:t>Какова длина всего маршрута?</a:t>
            </a:r>
            <a:endParaRPr lang="ru-RU" sz="24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8195" name="Object 10"/>
          <p:cNvGraphicFramePr>
            <a:graphicFrameLocks noChangeAspect="1"/>
          </p:cNvGraphicFramePr>
          <p:nvPr/>
        </p:nvGraphicFramePr>
        <p:xfrm>
          <a:off x="3643306" y="2000240"/>
          <a:ext cx="196850" cy="554037"/>
        </p:xfrm>
        <a:graphic>
          <a:graphicData uri="http://schemas.openxmlformats.org/presentationml/2006/ole">
            <p:oleObj spid="_x0000_s97283" name="Формула" r:id="rId4" imgW="139680" imgH="393480" progId="Equation.3">
              <p:embed/>
            </p:oleObj>
          </a:graphicData>
        </a:graphic>
      </p:graphicFrame>
      <p:graphicFrame>
        <p:nvGraphicFramePr>
          <p:cNvPr id="8196" name="Object 11"/>
          <p:cNvGraphicFramePr>
            <a:graphicFrameLocks noChangeAspect="1"/>
          </p:cNvGraphicFramePr>
          <p:nvPr/>
        </p:nvGraphicFramePr>
        <p:xfrm>
          <a:off x="7215206" y="5572140"/>
          <a:ext cx="666750" cy="333375"/>
        </p:xfrm>
        <a:graphic>
          <a:graphicData uri="http://schemas.openxmlformats.org/presentationml/2006/ole">
            <p:oleObj spid="_x0000_s97284" name="Формула" r:id="rId5" imgW="406080" imgH="203040" progId="Equation.3">
              <p:embed/>
            </p:oleObj>
          </a:graphicData>
        </a:graphic>
      </p:graphicFrame>
      <p:pic>
        <p:nvPicPr>
          <p:cNvPr id="10" name="Рисунок 9" descr="528452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000108"/>
            <a:ext cx="2143140" cy="238126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2" name="Рисунок 11" descr="Kot-TOM-iz-multfilma-Tom-i-Dzherr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4329331"/>
            <a:ext cx="1571636" cy="2195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Д </a:t>
            </a:r>
            <a:r>
              <a:rPr lang="ru-RU" sz="3200"/>
              <a:t>3</a:t>
            </a:r>
            <a:r>
              <a:rPr lang="ru-RU"/>
              <a:t>  ЗАДАЧА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929198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726" name="Выноска-облако 5"/>
          <p:cNvSpPr>
            <a:spLocks noChangeArrowheads="1"/>
          </p:cNvSpPr>
          <p:nvPr/>
        </p:nvSpPr>
        <p:spPr bwMode="auto">
          <a:xfrm>
            <a:off x="3428992" y="1714488"/>
            <a:ext cx="5500687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Цистерна была наполнена на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бензином, из нее отлили    бензина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Сколько бензина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осталось в цистерне</a:t>
            </a:r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8072462" y="2000240"/>
          <a:ext cx="285750" cy="620712"/>
        </p:xfrm>
        <a:graphic>
          <a:graphicData uri="http://schemas.openxmlformats.org/presentationml/2006/ole">
            <p:oleObj spid="_x0000_s9218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7000892" y="2428868"/>
          <a:ext cx="285750" cy="554037"/>
        </p:xfrm>
        <a:graphic>
          <a:graphicData uri="http://schemas.openxmlformats.org/presentationml/2006/ole">
            <p:oleObj spid="_x0000_s9219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7215206" y="5286388"/>
          <a:ext cx="214313" cy="554038"/>
        </p:xfrm>
        <a:graphic>
          <a:graphicData uri="http://schemas.openxmlformats.org/presentationml/2006/ole">
            <p:oleObj spid="_x0000_s9220" name="Формула" r:id="rId6" imgW="152280" imgH="393480" progId="Equation.3">
              <p:embed/>
            </p:oleObj>
          </a:graphicData>
        </a:graphic>
      </p:graphicFrame>
      <p:pic>
        <p:nvPicPr>
          <p:cNvPr id="11" name="Рисунок 10" descr="528452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000108"/>
            <a:ext cx="2143140" cy="238126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3" name="Рисунок 12" descr="Kot-TOM-iz-multfilma-Tom-i-Dzherr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329331"/>
            <a:ext cx="1571636" cy="2195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Г </a:t>
            </a:r>
            <a:r>
              <a:rPr lang="ru-RU" sz="3200"/>
              <a:t>4</a:t>
            </a:r>
            <a:r>
              <a:rPr lang="ru-RU"/>
              <a:t>  ЗАДАЧА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6000750" y="4929198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1750" name="Выноска-облако 5"/>
          <p:cNvSpPr>
            <a:spLocks noChangeArrowheads="1"/>
          </p:cNvSpPr>
          <p:nvPr/>
        </p:nvSpPr>
        <p:spPr bwMode="auto">
          <a:xfrm>
            <a:off x="3357554" y="1428736"/>
            <a:ext cx="5572125" cy="2714625"/>
          </a:xfrm>
          <a:prstGeom prst="cloudCallout">
            <a:avLst>
              <a:gd name="adj1" fmla="val -64347"/>
              <a:gd name="adj2" fmla="val -45484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         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В первый день мастер выполнил    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    задания, во второй день - 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задания, а остальную часть выполнил в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третий день. Какую часть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задания мастер выполнил в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третий день?  </a:t>
            </a:r>
          </a:p>
          <a:p>
            <a:pPr algn="ctr">
              <a:defRPr/>
            </a:pPr>
            <a:endParaRPr lang="ru-RU" sz="24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4071934" y="2000240"/>
          <a:ext cx="357190" cy="581425"/>
        </p:xfrm>
        <a:graphic>
          <a:graphicData uri="http://schemas.openxmlformats.org/presentationml/2006/ole">
            <p:oleObj spid="_x0000_s10242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10243" name="Object 8"/>
          <p:cNvGraphicFramePr>
            <a:graphicFrameLocks noChangeAspect="1"/>
          </p:cNvGraphicFramePr>
          <p:nvPr/>
        </p:nvGraphicFramePr>
        <p:xfrm>
          <a:off x="7715272" y="2071678"/>
          <a:ext cx="285752" cy="524936"/>
        </p:xfrm>
        <a:graphic>
          <a:graphicData uri="http://schemas.openxmlformats.org/presentationml/2006/ole">
            <p:oleObj spid="_x0000_s10243" name="Формула" r:id="rId5" imgW="139680" imgH="393480" progId="Equation.3">
              <p:embed/>
            </p:oleObj>
          </a:graphicData>
        </a:graphic>
      </p:graphicFrame>
      <p:graphicFrame>
        <p:nvGraphicFramePr>
          <p:cNvPr id="10244" name="Object 9"/>
          <p:cNvGraphicFramePr>
            <a:graphicFrameLocks noChangeAspect="1"/>
          </p:cNvGraphicFramePr>
          <p:nvPr/>
        </p:nvGraphicFramePr>
        <p:xfrm>
          <a:off x="7429520" y="5214950"/>
          <a:ext cx="357188" cy="692150"/>
        </p:xfrm>
        <a:graphic>
          <a:graphicData uri="http://schemas.openxmlformats.org/presentationml/2006/ole">
            <p:oleObj spid="_x0000_s10244" name="Формула" r:id="rId6" imgW="203040" imgH="393480" progId="Equation.3">
              <p:embed/>
            </p:oleObj>
          </a:graphicData>
        </a:graphic>
      </p:graphicFrame>
      <p:pic>
        <p:nvPicPr>
          <p:cNvPr id="11" name="Рисунок 10" descr="528452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000108"/>
            <a:ext cx="2143140" cy="238126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3" name="Рисунок 12" descr="Kot-TOM-iz-multfilma-Tom-i-Dzherr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329331"/>
            <a:ext cx="1571636" cy="2195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ru-RU" sz="3200" dirty="0" smtClean="0"/>
              <a:t>1</a:t>
            </a:r>
            <a:r>
              <a:rPr lang="ru-RU" dirty="0" smtClean="0"/>
              <a:t>  </a:t>
            </a:r>
            <a:r>
              <a:rPr lang="ru-RU" dirty="0"/>
              <a:t>ТЕОРЕТИЧЕСКИЙ ВОПРОС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4" name="Выноска-облако 3"/>
          <p:cNvSpPr/>
          <p:nvPr/>
        </p:nvSpPr>
        <p:spPr bwMode="auto">
          <a:xfrm>
            <a:off x="2786063" y="1643063"/>
            <a:ext cx="5000625" cy="2357437"/>
          </a:xfrm>
          <a:prstGeom prst="cloudCallout">
            <a:avLst>
              <a:gd name="adj1" fmla="val -58420"/>
              <a:gd name="adj2" fmla="val -32853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ОСНОВНОЕ СВОЙСТВО ДРОБИ.</a:t>
            </a:r>
          </a:p>
        </p:txBody>
      </p:sp>
      <p:sp>
        <p:nvSpPr>
          <p:cNvPr id="6" name="Вертикальный свиток 5"/>
          <p:cNvSpPr/>
          <p:nvPr/>
        </p:nvSpPr>
        <p:spPr bwMode="auto">
          <a:xfrm>
            <a:off x="5286380" y="4572008"/>
            <a:ext cx="3857620" cy="1785950"/>
          </a:xfrm>
          <a:prstGeom prst="verticalScrol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Tahoma" charset="0"/>
              </a:rPr>
              <a:t>Если числитель и знаменатель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Tahoma" charset="0"/>
              </a:rPr>
              <a:t> дроби умножить или разделить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Tahoma" charset="0"/>
              </a:rPr>
              <a:t> на одно и то же натуральное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Tahoma" charset="0"/>
              </a:rPr>
              <a:t>число, то получится равная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Tahoma" charset="0"/>
              </a:rPr>
              <a:t>ей дробь. </a:t>
            </a:r>
          </a:p>
        </p:txBody>
      </p:sp>
      <p:pic>
        <p:nvPicPr>
          <p:cNvPr id="7" name="Picture 8" descr="69614694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1593850" cy="3024187"/>
          </a:xfrm>
          <a:prstGeom prst="rect">
            <a:avLst/>
          </a:prstGeom>
          <a:noFill/>
        </p:spPr>
      </p:pic>
      <p:sp>
        <p:nvSpPr>
          <p:cNvPr id="8" name="Скругленный прямоугольник 5"/>
          <p:cNvSpPr>
            <a:spLocks noChangeArrowheads="1"/>
          </p:cNvSpPr>
          <p:nvPr/>
        </p:nvSpPr>
        <p:spPr bwMode="auto">
          <a:xfrm>
            <a:off x="4071935" y="5581657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9" name="Picture 9" descr="96870207_6809686b446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429132"/>
            <a:ext cx="914400" cy="108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Ж </a:t>
            </a:r>
            <a:r>
              <a:rPr lang="ru-RU" sz="3200"/>
              <a:t>5</a:t>
            </a:r>
            <a:r>
              <a:rPr lang="ru-RU"/>
              <a:t>  ЗАДАЧА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857884" y="5072074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2774" name="Выноска-облако 5"/>
          <p:cNvSpPr>
            <a:spLocks noChangeArrowheads="1"/>
          </p:cNvSpPr>
          <p:nvPr/>
        </p:nvSpPr>
        <p:spPr bwMode="auto">
          <a:xfrm>
            <a:off x="3571868" y="1714488"/>
            <a:ext cx="5429250" cy="2357437"/>
          </a:xfrm>
          <a:prstGeom prst="cloudCallout">
            <a:avLst>
              <a:gd name="adj1" fmla="val -67076"/>
              <a:gd name="adj2" fmla="val -56556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      Скорость течения реки     км/ч.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    Скорость моторной лодки       км/ч.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    Найдите скорость моторной лодки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по течению реки.</a:t>
            </a:r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/>
        </p:nvGraphicFramePr>
        <p:xfrm>
          <a:off x="7500958" y="2000240"/>
          <a:ext cx="357188" cy="500063"/>
        </p:xfrm>
        <a:graphic>
          <a:graphicData uri="http://schemas.openxmlformats.org/presentationml/2006/ole">
            <p:oleObj spid="_x0000_s11266" name="Формула" r:id="rId4" imgW="241200" imgH="393480" progId="Equation.3">
              <p:embed/>
            </p:oleObj>
          </a:graphicData>
        </a:graphic>
      </p:graphicFrame>
      <p:graphicFrame>
        <p:nvGraphicFramePr>
          <p:cNvPr id="11267" name="Object 8"/>
          <p:cNvGraphicFramePr>
            <a:graphicFrameLocks noChangeAspect="1"/>
          </p:cNvGraphicFramePr>
          <p:nvPr/>
        </p:nvGraphicFramePr>
        <p:xfrm>
          <a:off x="7572396" y="2500306"/>
          <a:ext cx="447675" cy="446088"/>
        </p:xfrm>
        <a:graphic>
          <a:graphicData uri="http://schemas.openxmlformats.org/presentationml/2006/ole">
            <p:oleObj spid="_x0000_s11267" name="Формула" r:id="rId5" imgW="304560" imgH="393480" progId="Equation.3">
              <p:embed/>
            </p:oleObj>
          </a:graphicData>
        </a:graphic>
      </p:graphicFrame>
      <p:graphicFrame>
        <p:nvGraphicFramePr>
          <p:cNvPr id="11268" name="Object 9"/>
          <p:cNvGraphicFramePr>
            <a:graphicFrameLocks noChangeAspect="1"/>
          </p:cNvGraphicFramePr>
          <p:nvPr/>
        </p:nvGraphicFramePr>
        <p:xfrm>
          <a:off x="7286644" y="5500702"/>
          <a:ext cx="571500" cy="571500"/>
        </p:xfrm>
        <a:graphic>
          <a:graphicData uri="http://schemas.openxmlformats.org/presentationml/2006/ole">
            <p:oleObj spid="_x0000_s11268" name="Формула" r:id="rId6" imgW="393480" imgH="393480" progId="Equation.3">
              <p:embed/>
            </p:oleObj>
          </a:graphicData>
        </a:graphic>
      </p:graphicFrame>
      <p:pic>
        <p:nvPicPr>
          <p:cNvPr id="11" name="Рисунок 10" descr="528452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000108"/>
            <a:ext cx="2143140" cy="238126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3" name="Рисунок 12" descr="Kot-TOM-iz-multfilma-Tom-i-Dzherr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329331"/>
            <a:ext cx="1571636" cy="2195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Б </a:t>
            </a:r>
            <a:r>
              <a:rPr lang="ru-RU" sz="3200"/>
              <a:t>10</a:t>
            </a:r>
            <a:r>
              <a:rPr lang="ru-RU"/>
              <a:t> ЗАДАЧА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786322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3798" name="Выноска-облако 5"/>
          <p:cNvSpPr>
            <a:spLocks noChangeArrowheads="1"/>
          </p:cNvSpPr>
          <p:nvPr/>
        </p:nvSpPr>
        <p:spPr bwMode="auto">
          <a:xfrm>
            <a:off x="2786063" y="1643063"/>
            <a:ext cx="6072187" cy="2357437"/>
          </a:xfrm>
          <a:prstGeom prst="cloudCallout">
            <a:avLst>
              <a:gd name="adj1" fmla="val -53192"/>
              <a:gd name="adj2" fmla="val -48475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       Тракторист в первый день вспахал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     га поля, во второй день – на    га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больше. Сколько гектаров поля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вспахал тракторист за два дня?  </a:t>
            </a:r>
          </a:p>
        </p:txBody>
      </p:sp>
      <p:graphicFrame>
        <p:nvGraphicFramePr>
          <p:cNvPr id="12290" name="Object 7"/>
          <p:cNvGraphicFramePr>
            <a:graphicFrameLocks noChangeAspect="1"/>
          </p:cNvGraphicFramePr>
          <p:nvPr/>
        </p:nvGraphicFramePr>
        <p:xfrm>
          <a:off x="3027363" y="2357438"/>
          <a:ext cx="544512" cy="500062"/>
        </p:xfrm>
        <a:graphic>
          <a:graphicData uri="http://schemas.openxmlformats.org/presentationml/2006/ole">
            <p:oleObj spid="_x0000_s12290" name="Формула" r:id="rId4" imgW="368280" imgH="393480" progId="Equation.3">
              <p:embed/>
            </p:oleObj>
          </a:graphicData>
        </a:graphic>
      </p:graphicFrame>
      <p:graphicFrame>
        <p:nvGraphicFramePr>
          <p:cNvPr id="12291" name="Object 8"/>
          <p:cNvGraphicFramePr>
            <a:graphicFrameLocks noChangeAspect="1"/>
          </p:cNvGraphicFramePr>
          <p:nvPr/>
        </p:nvGraphicFramePr>
        <p:xfrm>
          <a:off x="7572375" y="2330450"/>
          <a:ext cx="357188" cy="492125"/>
        </p:xfrm>
        <a:graphic>
          <a:graphicData uri="http://schemas.openxmlformats.org/presentationml/2006/ole">
            <p:oleObj spid="_x0000_s12291" name="Формула" r:id="rId5" imgW="241200" imgH="393480" progId="Equation.3">
              <p:embed/>
            </p:oleObj>
          </a:graphicData>
        </a:graphic>
      </p:graphicFrame>
      <p:graphicFrame>
        <p:nvGraphicFramePr>
          <p:cNvPr id="12292" name="Object 9"/>
          <p:cNvGraphicFramePr>
            <a:graphicFrameLocks noChangeAspect="1"/>
          </p:cNvGraphicFramePr>
          <p:nvPr/>
        </p:nvGraphicFramePr>
        <p:xfrm>
          <a:off x="7072330" y="5143512"/>
          <a:ext cx="571500" cy="738188"/>
        </p:xfrm>
        <a:graphic>
          <a:graphicData uri="http://schemas.openxmlformats.org/presentationml/2006/ole">
            <p:oleObj spid="_x0000_s12292" name="Формула" r:id="rId6" imgW="304560" imgH="393480" progId="Equation.3">
              <p:embed/>
            </p:oleObj>
          </a:graphicData>
        </a:graphic>
      </p:graphicFrame>
      <p:pic>
        <p:nvPicPr>
          <p:cNvPr id="11" name="Рисунок 10" descr="528452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000108"/>
            <a:ext cx="2143140" cy="238126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3" name="Рисунок 12" descr="Kot-TOM-iz-multfilma-Tom-i-Dzherr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329331"/>
            <a:ext cx="1571636" cy="2195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З </a:t>
            </a:r>
            <a:r>
              <a:rPr lang="ru-RU" sz="3200"/>
              <a:t>8</a:t>
            </a:r>
            <a:r>
              <a:rPr lang="ru-RU"/>
              <a:t> ЗАДАЧА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72074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4822" name="Выноска-облако 5"/>
          <p:cNvSpPr>
            <a:spLocks noChangeArrowheads="1"/>
          </p:cNvSpPr>
          <p:nvPr/>
        </p:nvSpPr>
        <p:spPr bwMode="auto">
          <a:xfrm>
            <a:off x="2786063" y="1357313"/>
            <a:ext cx="6357937" cy="2643187"/>
          </a:xfrm>
          <a:prstGeom prst="cloudCallout">
            <a:avLst>
              <a:gd name="adj1" fmla="val -55025"/>
              <a:gd name="adj2" fmla="val -44864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    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       Площадь квартиры составляет 65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кв.м</a:t>
            </a:r>
            <a:endParaRPr lang="ru-RU" sz="24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Площадь спальни       , а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площадь гостиной на      больше спальни.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Остальную площадь занимает кухня.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Найдите площадь кухни.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</a:t>
            </a:r>
          </a:p>
        </p:txBody>
      </p:sp>
      <p:graphicFrame>
        <p:nvGraphicFramePr>
          <p:cNvPr id="13314" name="Object 7"/>
          <p:cNvGraphicFramePr>
            <a:graphicFrameLocks noChangeAspect="1"/>
          </p:cNvGraphicFramePr>
          <p:nvPr/>
        </p:nvGraphicFramePr>
        <p:xfrm>
          <a:off x="6572250" y="2071688"/>
          <a:ext cx="500063" cy="500062"/>
        </p:xfrm>
        <a:graphic>
          <a:graphicData uri="http://schemas.openxmlformats.org/presentationml/2006/ole">
            <p:oleObj spid="_x0000_s13314" name="Формула" r:id="rId4" imgW="393480" imgH="393480" progId="Equation.3">
              <p:embed/>
            </p:oleObj>
          </a:graphicData>
        </a:graphic>
      </p:graphicFrame>
      <p:graphicFrame>
        <p:nvGraphicFramePr>
          <p:cNvPr id="13315" name="Object 8"/>
          <p:cNvGraphicFramePr>
            <a:graphicFrameLocks noChangeAspect="1"/>
          </p:cNvGraphicFramePr>
          <p:nvPr/>
        </p:nvGraphicFramePr>
        <p:xfrm>
          <a:off x="5786438" y="2428875"/>
          <a:ext cx="428625" cy="500063"/>
        </p:xfrm>
        <a:graphic>
          <a:graphicData uri="http://schemas.openxmlformats.org/presentationml/2006/ole">
            <p:oleObj spid="_x0000_s13315" name="Формула" r:id="rId5" imgW="317160" imgH="393480" progId="Equation.3">
              <p:embed/>
            </p:oleObj>
          </a:graphicData>
        </a:graphic>
      </p:graphicFrame>
      <p:graphicFrame>
        <p:nvGraphicFramePr>
          <p:cNvPr id="13316" name="Object 9"/>
          <p:cNvGraphicFramePr>
            <a:graphicFrameLocks noChangeAspect="1"/>
          </p:cNvGraphicFramePr>
          <p:nvPr/>
        </p:nvGraphicFramePr>
        <p:xfrm>
          <a:off x="7072330" y="5429264"/>
          <a:ext cx="642937" cy="665163"/>
        </p:xfrm>
        <a:graphic>
          <a:graphicData uri="http://schemas.openxmlformats.org/presentationml/2006/ole">
            <p:oleObj spid="_x0000_s13316" name="Формула" r:id="rId6" imgW="380880" imgH="393480" progId="Equation.3">
              <p:embed/>
            </p:oleObj>
          </a:graphicData>
        </a:graphic>
      </p:graphicFrame>
      <p:pic>
        <p:nvPicPr>
          <p:cNvPr id="11" name="Рисунок 10" descr="528452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000108"/>
            <a:ext cx="2143140" cy="238126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3" name="Рисунок 12" descr="Kot-TOM-iz-multfilma-Tom-i-Dzherr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329331"/>
            <a:ext cx="1571636" cy="2195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Е </a:t>
            </a:r>
            <a:r>
              <a:rPr lang="ru-RU" sz="3200"/>
              <a:t>1</a:t>
            </a:r>
            <a:r>
              <a:rPr lang="ru-RU"/>
              <a:t> 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72074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4" name="Выноска-облако 5"/>
          <p:cNvSpPr>
            <a:spLocks noChangeArrowheads="1"/>
          </p:cNvSpPr>
          <p:nvPr/>
        </p:nvSpPr>
        <p:spPr bwMode="auto">
          <a:xfrm>
            <a:off x="3929058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14338" name="Object 7"/>
          <p:cNvGraphicFramePr>
            <a:graphicFrameLocks noChangeAspect="1"/>
          </p:cNvGraphicFramePr>
          <p:nvPr/>
        </p:nvGraphicFramePr>
        <p:xfrm>
          <a:off x="5857884" y="2786058"/>
          <a:ext cx="825500" cy="639762"/>
        </p:xfrm>
        <a:graphic>
          <a:graphicData uri="http://schemas.openxmlformats.org/presentationml/2006/ole">
            <p:oleObj spid="_x0000_s14338" name="Формула" r:id="rId4" imgW="507960" imgH="393480" progId="Equation.3">
              <p:embed/>
            </p:oleObj>
          </a:graphicData>
        </a:graphic>
      </p:graphicFrame>
      <p:graphicFrame>
        <p:nvGraphicFramePr>
          <p:cNvPr id="14339" name="Object 8"/>
          <p:cNvGraphicFramePr>
            <a:graphicFrameLocks noChangeAspect="1"/>
          </p:cNvGraphicFramePr>
          <p:nvPr/>
        </p:nvGraphicFramePr>
        <p:xfrm>
          <a:off x="7286644" y="5429264"/>
          <a:ext cx="357188" cy="614362"/>
        </p:xfrm>
        <a:graphic>
          <a:graphicData uri="http://schemas.openxmlformats.org/presentationml/2006/ole">
            <p:oleObj spid="_x0000_s14339" name="Формула" r:id="rId5" imgW="228600" imgH="393480" progId="Equation.3">
              <p:embed/>
            </p:oleObj>
          </a:graphicData>
        </a:graphic>
      </p:graphicFrame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2" name="Рисунок 11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3" name="Рисунок 12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Г </a:t>
            </a:r>
            <a:r>
              <a:rPr lang="ru-RU" sz="3200"/>
              <a:t>3</a:t>
            </a:r>
            <a:r>
              <a:rPr lang="ru-RU"/>
              <a:t> 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6000750" y="4786322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416" name="Выноска-облако 5"/>
          <p:cNvSpPr>
            <a:spLocks noChangeArrowheads="1"/>
          </p:cNvSpPr>
          <p:nvPr/>
        </p:nvSpPr>
        <p:spPr bwMode="auto">
          <a:xfrm>
            <a:off x="3929058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17410" name="Object 7"/>
          <p:cNvGraphicFramePr>
            <a:graphicFrameLocks noChangeAspect="1"/>
          </p:cNvGraphicFramePr>
          <p:nvPr/>
        </p:nvGraphicFramePr>
        <p:xfrm>
          <a:off x="5786446" y="2643182"/>
          <a:ext cx="928687" cy="685800"/>
        </p:xfrm>
        <a:graphic>
          <a:graphicData uri="http://schemas.openxmlformats.org/presentationml/2006/ole">
            <p:oleObj spid="_x0000_s17410" name="Формула" r:id="rId4" imgW="533160" imgH="393480" progId="Equation.3">
              <p:embed/>
            </p:oleObj>
          </a:graphicData>
        </a:graphic>
      </p:graphicFrame>
      <p:graphicFrame>
        <p:nvGraphicFramePr>
          <p:cNvPr id="17411" name="Object 8"/>
          <p:cNvGraphicFramePr>
            <a:graphicFrameLocks noChangeAspect="1"/>
          </p:cNvGraphicFramePr>
          <p:nvPr/>
        </p:nvGraphicFramePr>
        <p:xfrm>
          <a:off x="7429520" y="5143512"/>
          <a:ext cx="601662" cy="642937"/>
        </p:xfrm>
        <a:graphic>
          <a:graphicData uri="http://schemas.openxmlformats.org/presentationml/2006/ole">
            <p:oleObj spid="_x0000_s17411" name="Формула" r:id="rId5" imgW="36828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Б</a:t>
            </a:r>
            <a:r>
              <a:rPr lang="ru-RU" sz="2800"/>
              <a:t> 2  </a:t>
            </a:r>
            <a:r>
              <a:rPr lang="ru-RU"/>
              <a:t>ПРИМЕР 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929198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8" name="Выноска-облако 5"/>
          <p:cNvSpPr>
            <a:spLocks noChangeArrowheads="1"/>
          </p:cNvSpPr>
          <p:nvPr/>
        </p:nvSpPr>
        <p:spPr bwMode="auto">
          <a:xfrm>
            <a:off x="4143375" y="1428736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5786446" y="2714620"/>
          <a:ext cx="1349375" cy="696912"/>
        </p:xfrm>
        <a:graphic>
          <a:graphicData uri="http://schemas.openxmlformats.org/presentationml/2006/ole">
            <p:oleObj spid="_x0000_s15362" name="Формула" r:id="rId4" imgW="761760" imgH="393480" progId="Equation.3">
              <p:embed/>
            </p:oleObj>
          </a:graphicData>
        </a:graphic>
      </p:graphicFrame>
      <p:graphicFrame>
        <p:nvGraphicFramePr>
          <p:cNvPr id="15363" name="Object 8"/>
          <p:cNvGraphicFramePr>
            <a:graphicFrameLocks noChangeAspect="1"/>
          </p:cNvGraphicFramePr>
          <p:nvPr/>
        </p:nvGraphicFramePr>
        <p:xfrm>
          <a:off x="7286644" y="5286388"/>
          <a:ext cx="428625" cy="603250"/>
        </p:xfrm>
        <a:graphic>
          <a:graphicData uri="http://schemas.openxmlformats.org/presentationml/2006/ole">
            <p:oleObj spid="_x0000_s15363" name="Формула" r:id="rId5" imgW="27936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Б </a:t>
            </a:r>
            <a:r>
              <a:rPr lang="ru-RU" sz="3200"/>
              <a:t>3</a:t>
            </a:r>
            <a:r>
              <a:rPr lang="ru-RU"/>
              <a:t>  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6000750" y="4929198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6392" name="Выноска-облако 5"/>
          <p:cNvSpPr>
            <a:spLocks noChangeArrowheads="1"/>
          </p:cNvSpPr>
          <p:nvPr/>
        </p:nvSpPr>
        <p:spPr bwMode="auto">
          <a:xfrm>
            <a:off x="3929058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5715008" y="2786058"/>
          <a:ext cx="1058863" cy="608013"/>
        </p:xfrm>
        <a:graphic>
          <a:graphicData uri="http://schemas.openxmlformats.org/presentationml/2006/ole">
            <p:oleObj spid="_x0000_s16386" name="Формула" r:id="rId4" imgW="685800" imgH="393480" progId="Equation.3">
              <p:embed/>
            </p:oleObj>
          </a:graphicData>
        </a:graphic>
      </p:graphicFrame>
      <p:graphicFrame>
        <p:nvGraphicFramePr>
          <p:cNvPr id="16387" name="Object 8"/>
          <p:cNvGraphicFramePr>
            <a:graphicFrameLocks noChangeAspect="1"/>
          </p:cNvGraphicFramePr>
          <p:nvPr/>
        </p:nvGraphicFramePr>
        <p:xfrm>
          <a:off x="7286644" y="5286388"/>
          <a:ext cx="677862" cy="677863"/>
        </p:xfrm>
        <a:graphic>
          <a:graphicData uri="http://schemas.openxmlformats.org/presentationml/2006/ole">
            <p:oleObj spid="_x0000_s16387" name="Формула" r:id="rId5" imgW="39348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Ж </a:t>
            </a:r>
            <a:r>
              <a:rPr lang="ru-RU" sz="3200"/>
              <a:t>4</a:t>
            </a:r>
            <a:r>
              <a:rPr lang="ru-RU"/>
              <a:t> 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72074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440" name="Выноска-облако 5"/>
          <p:cNvSpPr>
            <a:spLocks noChangeArrowheads="1"/>
          </p:cNvSpPr>
          <p:nvPr/>
        </p:nvSpPr>
        <p:spPr bwMode="auto">
          <a:xfrm>
            <a:off x="3929058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Вычислите </a:t>
            </a:r>
          </a:p>
          <a:p>
            <a:pPr algn="ctr"/>
            <a:endParaRPr lang="ru-RU" sz="240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ru-RU" sz="24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5786446" y="2571744"/>
          <a:ext cx="857250" cy="647700"/>
        </p:xfrm>
        <a:graphic>
          <a:graphicData uri="http://schemas.openxmlformats.org/presentationml/2006/ole">
            <p:oleObj spid="_x0000_s18434" name="Формула" r:id="rId4" imgW="520560" imgH="393480" progId="Equation.3">
              <p:embed/>
            </p:oleObj>
          </a:graphicData>
        </a:graphic>
      </p:graphicFrame>
      <p:graphicFrame>
        <p:nvGraphicFramePr>
          <p:cNvPr id="18435" name="Object 8"/>
          <p:cNvGraphicFramePr>
            <a:graphicFrameLocks noChangeAspect="1"/>
          </p:cNvGraphicFramePr>
          <p:nvPr/>
        </p:nvGraphicFramePr>
        <p:xfrm>
          <a:off x="7286644" y="5429264"/>
          <a:ext cx="357187" cy="650875"/>
        </p:xfrm>
        <a:graphic>
          <a:graphicData uri="http://schemas.openxmlformats.org/presentationml/2006/ole">
            <p:oleObj spid="_x0000_s18435" name="Формула" r:id="rId5" imgW="21564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И </a:t>
            </a:r>
            <a:r>
              <a:rPr lang="ru-RU" sz="3200"/>
              <a:t>4</a:t>
            </a:r>
            <a:r>
              <a:rPr lang="ru-RU"/>
              <a:t>  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857884" y="5072074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464" name="Выноска-облако 5"/>
          <p:cNvSpPr>
            <a:spLocks noChangeArrowheads="1"/>
          </p:cNvSpPr>
          <p:nvPr/>
        </p:nvSpPr>
        <p:spPr bwMode="auto">
          <a:xfrm>
            <a:off x="3929058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19458" name="Object 7"/>
          <p:cNvGraphicFramePr>
            <a:graphicFrameLocks noChangeAspect="1"/>
          </p:cNvGraphicFramePr>
          <p:nvPr/>
        </p:nvGraphicFramePr>
        <p:xfrm>
          <a:off x="5500694" y="2714620"/>
          <a:ext cx="1438275" cy="768350"/>
        </p:xfrm>
        <a:graphic>
          <a:graphicData uri="http://schemas.openxmlformats.org/presentationml/2006/ole">
            <p:oleObj spid="_x0000_s19458" name="Формула" r:id="rId4" imgW="736560" imgH="393480" progId="Equation.3">
              <p:embed/>
            </p:oleObj>
          </a:graphicData>
        </a:graphic>
      </p:graphicFrame>
      <p:graphicFrame>
        <p:nvGraphicFramePr>
          <p:cNvPr id="19459" name="Object 8"/>
          <p:cNvGraphicFramePr>
            <a:graphicFrameLocks noChangeAspect="1"/>
          </p:cNvGraphicFramePr>
          <p:nvPr/>
        </p:nvGraphicFramePr>
        <p:xfrm>
          <a:off x="7358082" y="5429264"/>
          <a:ext cx="357187" cy="650875"/>
        </p:xfrm>
        <a:graphic>
          <a:graphicData uri="http://schemas.openxmlformats.org/presentationml/2006/ole">
            <p:oleObj spid="_x0000_s19459" name="Формула" r:id="rId5" imgW="21564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Г </a:t>
            </a:r>
            <a:r>
              <a:rPr lang="ru-RU" sz="3200"/>
              <a:t>6</a:t>
            </a:r>
            <a:r>
              <a:rPr lang="ru-RU"/>
              <a:t>  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857884" y="4929198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88" name="Выноска-облако 5"/>
          <p:cNvSpPr>
            <a:spLocks noChangeArrowheads="1"/>
          </p:cNvSpPr>
          <p:nvPr/>
        </p:nvSpPr>
        <p:spPr bwMode="auto">
          <a:xfrm>
            <a:off x="4143375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0482" name="Object 7"/>
          <p:cNvGraphicFramePr>
            <a:graphicFrameLocks noChangeAspect="1"/>
          </p:cNvGraphicFramePr>
          <p:nvPr/>
        </p:nvGraphicFramePr>
        <p:xfrm>
          <a:off x="5786446" y="2786058"/>
          <a:ext cx="1212850" cy="736600"/>
        </p:xfrm>
        <a:graphic>
          <a:graphicData uri="http://schemas.openxmlformats.org/presentationml/2006/ole">
            <p:oleObj spid="_x0000_s20482" name="Формула" r:id="rId4" imgW="711000" imgH="431640" progId="Equation.3">
              <p:embed/>
            </p:oleObj>
          </a:graphicData>
        </a:graphic>
      </p:graphicFrame>
      <p:graphicFrame>
        <p:nvGraphicFramePr>
          <p:cNvPr id="20483" name="Object 8"/>
          <p:cNvGraphicFramePr>
            <a:graphicFrameLocks noChangeAspect="1"/>
          </p:cNvGraphicFramePr>
          <p:nvPr/>
        </p:nvGraphicFramePr>
        <p:xfrm>
          <a:off x="7286644" y="5286388"/>
          <a:ext cx="357188" cy="650875"/>
        </p:xfrm>
        <a:graphic>
          <a:graphicData uri="http://schemas.openxmlformats.org/presentationml/2006/ole">
            <p:oleObj spid="_x0000_s20483" name="Формула" r:id="rId5" imgW="21564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Ж</a:t>
            </a:r>
            <a:r>
              <a:rPr lang="ru-RU" sz="3200" dirty="0" smtClean="0"/>
              <a:t>2  </a:t>
            </a:r>
            <a:r>
              <a:rPr lang="ru-RU" dirty="0"/>
              <a:t>ТЕОРЕТИЧЕСКИЙ ВОПРОС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4" name="Выноска-облако 3"/>
          <p:cNvSpPr/>
          <p:nvPr/>
        </p:nvSpPr>
        <p:spPr bwMode="auto">
          <a:xfrm>
            <a:off x="2786063" y="1643063"/>
            <a:ext cx="5643562" cy="2357437"/>
          </a:xfrm>
          <a:prstGeom prst="cloudCallout">
            <a:avLst>
              <a:gd name="adj1" fmla="val -58420"/>
              <a:gd name="adj2" fmla="val -32853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КАК СРАВНИТЬ ДВЕ ДРОБИ С 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ОДИНАКОВЫМИ ЗНАМЕНАТЕЛЯМИ.</a:t>
            </a:r>
          </a:p>
        </p:txBody>
      </p:sp>
      <p:sp>
        <p:nvSpPr>
          <p:cNvPr id="5" name="Вертикальный свиток 4"/>
          <p:cNvSpPr/>
          <p:nvPr/>
        </p:nvSpPr>
        <p:spPr bwMode="auto">
          <a:xfrm>
            <a:off x="5357818" y="4714884"/>
            <a:ext cx="3286125" cy="1357313"/>
          </a:xfrm>
          <a:prstGeom prst="verticalScrol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Из двух дробей с одинаковыми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знаменателями больше та,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у которой числитель больше,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и меньше та, у которой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числитель меньше.</a:t>
            </a:r>
          </a:p>
        </p:txBody>
      </p:sp>
      <p:sp>
        <p:nvSpPr>
          <p:cNvPr id="8" name="Скругленный прямоугольник 5"/>
          <p:cNvSpPr>
            <a:spLocks noChangeArrowheads="1"/>
          </p:cNvSpPr>
          <p:nvPr/>
        </p:nvSpPr>
        <p:spPr bwMode="auto">
          <a:xfrm>
            <a:off x="4284663" y="5445125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9" name="Picture 8" descr="69614694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1593850" cy="3024187"/>
          </a:xfrm>
          <a:prstGeom prst="rect">
            <a:avLst/>
          </a:prstGeom>
          <a:noFill/>
        </p:spPr>
      </p:pic>
      <p:pic>
        <p:nvPicPr>
          <p:cNvPr id="10" name="Picture 9" descr="96870207_6809686b446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292600"/>
            <a:ext cx="914400" cy="108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Б </a:t>
            </a:r>
            <a:r>
              <a:rPr lang="ru-RU" sz="3200"/>
              <a:t>7</a:t>
            </a:r>
            <a:r>
              <a:rPr lang="ru-RU"/>
              <a:t> 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929198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512" name="Выноска-облако 5"/>
          <p:cNvSpPr>
            <a:spLocks noChangeArrowheads="1"/>
          </p:cNvSpPr>
          <p:nvPr/>
        </p:nvSpPr>
        <p:spPr bwMode="auto">
          <a:xfrm>
            <a:off x="3929058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1506" name="Object 7"/>
          <p:cNvGraphicFramePr>
            <a:graphicFrameLocks noChangeAspect="1"/>
          </p:cNvGraphicFramePr>
          <p:nvPr/>
        </p:nvGraphicFramePr>
        <p:xfrm>
          <a:off x="4929190" y="2714620"/>
          <a:ext cx="2428875" cy="768350"/>
        </p:xfrm>
        <a:graphic>
          <a:graphicData uri="http://schemas.openxmlformats.org/presentationml/2006/ole">
            <p:oleObj spid="_x0000_s21506" name="Формула" r:id="rId4" imgW="1244520" imgH="393480" progId="Equation.3">
              <p:embed/>
            </p:oleObj>
          </a:graphicData>
        </a:graphic>
      </p:graphicFrame>
      <p:graphicFrame>
        <p:nvGraphicFramePr>
          <p:cNvPr id="21507" name="Object 8"/>
          <p:cNvGraphicFramePr>
            <a:graphicFrameLocks noChangeAspect="1"/>
          </p:cNvGraphicFramePr>
          <p:nvPr/>
        </p:nvGraphicFramePr>
        <p:xfrm>
          <a:off x="7072330" y="5286388"/>
          <a:ext cx="442913" cy="571500"/>
        </p:xfrm>
        <a:graphic>
          <a:graphicData uri="http://schemas.openxmlformats.org/presentationml/2006/ole">
            <p:oleObj spid="_x0000_s21507" name="Формула" r:id="rId5" imgW="30456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И </a:t>
            </a:r>
            <a:r>
              <a:rPr lang="ru-RU" sz="3200"/>
              <a:t>8</a:t>
            </a:r>
            <a:r>
              <a:rPr lang="ru-RU"/>
              <a:t> 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6000750" y="5072074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2536" name="Выноска-облако 5"/>
          <p:cNvSpPr>
            <a:spLocks noChangeArrowheads="1"/>
          </p:cNvSpPr>
          <p:nvPr/>
        </p:nvSpPr>
        <p:spPr bwMode="auto">
          <a:xfrm>
            <a:off x="4000496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2530" name="Object 7"/>
          <p:cNvGraphicFramePr>
            <a:graphicFrameLocks noChangeAspect="1"/>
          </p:cNvGraphicFramePr>
          <p:nvPr/>
        </p:nvGraphicFramePr>
        <p:xfrm>
          <a:off x="5857884" y="2786058"/>
          <a:ext cx="1143000" cy="627063"/>
        </p:xfrm>
        <a:graphic>
          <a:graphicData uri="http://schemas.openxmlformats.org/presentationml/2006/ole">
            <p:oleObj spid="_x0000_s22530" name="Формула" r:id="rId4" imgW="787320" imgH="431640" progId="Equation.3">
              <p:embed/>
            </p:oleObj>
          </a:graphicData>
        </a:graphic>
      </p:graphicFrame>
      <p:graphicFrame>
        <p:nvGraphicFramePr>
          <p:cNvPr id="22531" name="Object 8"/>
          <p:cNvGraphicFramePr>
            <a:graphicFrameLocks noChangeAspect="1"/>
          </p:cNvGraphicFramePr>
          <p:nvPr/>
        </p:nvGraphicFramePr>
        <p:xfrm>
          <a:off x="7358082" y="5429264"/>
          <a:ext cx="571500" cy="708025"/>
        </p:xfrm>
        <a:graphic>
          <a:graphicData uri="http://schemas.openxmlformats.org/presentationml/2006/ole">
            <p:oleObj spid="_x0000_s22531" name="Формула" r:id="rId5" imgW="31716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К </a:t>
            </a:r>
            <a:r>
              <a:rPr lang="ru-RU" sz="3200"/>
              <a:t>9</a:t>
            </a:r>
            <a:r>
              <a:rPr lang="ru-RU"/>
              <a:t>  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6000750" y="4857760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4000496" y="135729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429256" y="2571744"/>
          <a:ext cx="1992313" cy="677862"/>
        </p:xfrm>
        <a:graphic>
          <a:graphicData uri="http://schemas.openxmlformats.org/presentationml/2006/ole">
            <p:oleObj spid="_x0000_s23554" name="Формула" r:id="rId4" imgW="1269720" imgH="43164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429520" y="5143512"/>
          <a:ext cx="428625" cy="738187"/>
        </p:xfrm>
        <a:graphic>
          <a:graphicData uri="http://schemas.openxmlformats.org/presentationml/2006/ole">
            <p:oleObj spid="_x0000_s23555" name="Формула" r:id="rId5" imgW="22860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А </a:t>
            </a:r>
            <a:r>
              <a:rPr lang="ru-RU" sz="3200" dirty="0" smtClean="0"/>
              <a:t>5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15008" y="5072074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6072198" y="2786058"/>
          <a:ext cx="596900" cy="617538"/>
        </p:xfrm>
        <a:graphic>
          <a:graphicData uri="http://schemas.openxmlformats.org/presentationml/2006/ole">
            <p:oleObj spid="_x0000_s60418" name="Формула" r:id="rId4" imgW="38088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072330" y="5429264"/>
          <a:ext cx="381000" cy="738187"/>
        </p:xfrm>
        <a:graphic>
          <a:graphicData uri="http://schemas.openxmlformats.org/presentationml/2006/ole">
            <p:oleObj spid="_x0000_s60419" name="Формула" r:id="rId5" imgW="20304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З </a:t>
            </a:r>
            <a:r>
              <a:rPr lang="ru-RU" sz="3200" dirty="0" smtClean="0"/>
              <a:t>3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929198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285860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786446" y="2571744"/>
          <a:ext cx="857250" cy="617538"/>
        </p:xfrm>
        <a:graphic>
          <a:graphicData uri="http://schemas.openxmlformats.org/presentationml/2006/ole">
            <p:oleObj spid="_x0000_s61442" name="Формула" r:id="rId4" imgW="54576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215206" y="5500702"/>
          <a:ext cx="238125" cy="309563"/>
        </p:xfrm>
        <a:graphic>
          <a:graphicData uri="http://schemas.openxmlformats.org/presentationml/2006/ole">
            <p:oleObj spid="_x0000_s61443" name="Формула" r:id="rId5" imgW="126720" imgH="1648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Г </a:t>
            </a:r>
            <a:r>
              <a:rPr lang="ru-RU" sz="3200" dirty="0" smtClean="0"/>
              <a:t>10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929198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428736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715008" y="2714620"/>
          <a:ext cx="1076325" cy="617538"/>
        </p:xfrm>
        <a:graphic>
          <a:graphicData uri="http://schemas.openxmlformats.org/presentationml/2006/ole">
            <p:oleObj spid="_x0000_s62466" name="Формула" r:id="rId4" imgW="68580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143768" y="5286388"/>
          <a:ext cx="428625" cy="738187"/>
        </p:xfrm>
        <a:graphic>
          <a:graphicData uri="http://schemas.openxmlformats.org/presentationml/2006/ole">
            <p:oleObj spid="_x0000_s62467" name="Формула" r:id="rId5" imgW="22860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sz="3200" dirty="0" smtClean="0"/>
              <a:t>6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72074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35729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643570" y="2643182"/>
          <a:ext cx="1355725" cy="617538"/>
        </p:xfrm>
        <a:graphic>
          <a:graphicData uri="http://schemas.openxmlformats.org/presentationml/2006/ole">
            <p:oleObj spid="_x0000_s63490" name="Формула" r:id="rId4" imgW="86328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215206" y="5572140"/>
          <a:ext cx="214312" cy="333375"/>
        </p:xfrm>
        <a:graphic>
          <a:graphicData uri="http://schemas.openxmlformats.org/presentationml/2006/ole">
            <p:oleObj spid="_x0000_s63491" name="Формула" r:id="rId5" imgW="114120" imgH="177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 </a:t>
            </a:r>
            <a:r>
              <a:rPr lang="ru-RU" sz="3200" dirty="0" smtClean="0"/>
              <a:t>3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00636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857620" y="1285860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786446" y="2571744"/>
          <a:ext cx="898525" cy="617538"/>
        </p:xfrm>
        <a:graphic>
          <a:graphicData uri="http://schemas.openxmlformats.org/presentationml/2006/ole">
            <p:oleObj spid="_x0000_s64514" name="Формула" r:id="rId4" imgW="57132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215206" y="5286388"/>
          <a:ext cx="523875" cy="738187"/>
        </p:xfrm>
        <a:graphic>
          <a:graphicData uri="http://schemas.openxmlformats.org/presentationml/2006/ole">
            <p:oleObj spid="_x0000_s64515" name="Формула" r:id="rId5" imgW="27936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Б </a:t>
            </a:r>
            <a:r>
              <a:rPr lang="ru-RU" sz="3200" dirty="0" smtClean="0"/>
              <a:t>4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143512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4000496" y="1428736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6000760" y="2714620"/>
          <a:ext cx="698500" cy="617538"/>
        </p:xfrm>
        <a:graphic>
          <a:graphicData uri="http://schemas.openxmlformats.org/presentationml/2006/ole">
            <p:oleObj spid="_x0000_s65538" name="Формула" r:id="rId4" imgW="44424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215206" y="5500702"/>
          <a:ext cx="452437" cy="738187"/>
        </p:xfrm>
        <a:graphic>
          <a:graphicData uri="http://schemas.openxmlformats.org/presentationml/2006/ole">
            <p:oleObj spid="_x0000_s65539" name="Формула" r:id="rId5" imgW="24120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Д </a:t>
            </a:r>
            <a:r>
              <a:rPr lang="ru-RU" sz="3200" dirty="0" smtClean="0"/>
              <a:t>8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857884" y="5072074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4000496" y="135729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929322" y="2571744"/>
          <a:ext cx="777875" cy="617538"/>
        </p:xfrm>
        <a:graphic>
          <a:graphicData uri="http://schemas.openxmlformats.org/presentationml/2006/ole">
            <p:oleObj spid="_x0000_s66562" name="Формула" r:id="rId4" imgW="49500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286644" y="5357826"/>
          <a:ext cx="381000" cy="738187"/>
        </p:xfrm>
        <a:graphic>
          <a:graphicData uri="http://schemas.openxmlformats.org/presentationml/2006/ole">
            <p:oleObj spid="_x0000_s66563" name="Формула" r:id="rId5" imgW="20304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sz="2800" dirty="0" smtClean="0"/>
              <a:t>3</a:t>
            </a:r>
            <a:r>
              <a:rPr lang="ru-RU" dirty="0" smtClean="0"/>
              <a:t>   </a:t>
            </a:r>
            <a:r>
              <a:rPr lang="ru-RU" dirty="0"/>
              <a:t>ТЕОРЕТИЧЕСКИЙ ВОПРОС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4" name="Выноска-облако 3"/>
          <p:cNvSpPr/>
          <p:nvPr/>
        </p:nvSpPr>
        <p:spPr bwMode="auto">
          <a:xfrm>
            <a:off x="2786063" y="1643063"/>
            <a:ext cx="5715000" cy="2357437"/>
          </a:xfrm>
          <a:prstGeom prst="cloudCallout">
            <a:avLst>
              <a:gd name="adj1" fmla="val -58420"/>
              <a:gd name="adj2" fmla="val -32853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КАК СЛОЖИТЬ ДВЕ ДРОБИ С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ОДИНАКОВЫМ ЗНАМЕНАТЕЛЕМ?</a:t>
            </a:r>
          </a:p>
        </p:txBody>
      </p:sp>
      <p:sp>
        <p:nvSpPr>
          <p:cNvPr id="5" name="Вертикальный свиток 4"/>
          <p:cNvSpPr/>
          <p:nvPr/>
        </p:nvSpPr>
        <p:spPr bwMode="auto">
          <a:xfrm>
            <a:off x="5572132" y="4500570"/>
            <a:ext cx="3143250" cy="1357313"/>
          </a:xfrm>
          <a:prstGeom prst="verticalScrol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При сложении дробей с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одинаковым знаменателем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числители складывают,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а знаменатель оставляют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тот же. </a:t>
            </a:r>
          </a:p>
        </p:txBody>
      </p:sp>
      <p:sp>
        <p:nvSpPr>
          <p:cNvPr id="8" name="Скругленный прямоугольник 5"/>
          <p:cNvSpPr>
            <a:spLocks noChangeArrowheads="1"/>
          </p:cNvSpPr>
          <p:nvPr/>
        </p:nvSpPr>
        <p:spPr bwMode="auto">
          <a:xfrm>
            <a:off x="4284663" y="5445125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9" name="Picture 8" descr="69614694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1593850" cy="3024187"/>
          </a:xfrm>
          <a:prstGeom prst="rect">
            <a:avLst/>
          </a:prstGeom>
          <a:noFill/>
        </p:spPr>
      </p:pic>
      <p:pic>
        <p:nvPicPr>
          <p:cNvPr id="10" name="Picture 9" descr="96870207_6809686b446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292600"/>
            <a:ext cx="914400" cy="108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Е </a:t>
            </a:r>
            <a:r>
              <a:rPr lang="ru-RU" sz="3200" dirty="0" smtClean="0"/>
              <a:t>6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72074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4000496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715008" y="2786058"/>
          <a:ext cx="1055688" cy="617538"/>
        </p:xfrm>
        <a:graphic>
          <a:graphicData uri="http://schemas.openxmlformats.org/presentationml/2006/ole">
            <p:oleObj spid="_x0000_s67586" name="Формула" r:id="rId4" imgW="67284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143768" y="5429264"/>
          <a:ext cx="547687" cy="738187"/>
        </p:xfrm>
        <a:graphic>
          <a:graphicData uri="http://schemas.openxmlformats.org/presentationml/2006/ole">
            <p:oleObj spid="_x0000_s67587" name="Формула" r:id="rId5" imgW="29196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А </a:t>
            </a:r>
            <a:r>
              <a:rPr lang="ru-RU" sz="3200" dirty="0" smtClean="0"/>
              <a:t>8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72074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715008" y="2857496"/>
          <a:ext cx="1174750" cy="617538"/>
        </p:xfrm>
        <a:graphic>
          <a:graphicData uri="http://schemas.openxmlformats.org/presentationml/2006/ole">
            <p:oleObj spid="_x0000_s68610" name="Формула" r:id="rId4" imgW="74916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215206" y="5429264"/>
          <a:ext cx="404813" cy="738187"/>
        </p:xfrm>
        <a:graphic>
          <a:graphicData uri="http://schemas.openxmlformats.org/presentationml/2006/ole">
            <p:oleObj spid="_x0000_s68611" name="Формула" r:id="rId5" imgW="21564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Г </a:t>
            </a:r>
            <a:r>
              <a:rPr lang="ru-RU" sz="3200" dirty="0" smtClean="0"/>
              <a:t>2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72074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857620" y="1428736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929322" y="2643182"/>
          <a:ext cx="517525" cy="619125"/>
        </p:xfrm>
        <a:graphic>
          <a:graphicData uri="http://schemas.openxmlformats.org/presentationml/2006/ole">
            <p:oleObj spid="_x0000_s69634" name="Формула" r:id="rId4" imgW="33012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215206" y="5357826"/>
          <a:ext cx="428625" cy="738187"/>
        </p:xfrm>
        <a:graphic>
          <a:graphicData uri="http://schemas.openxmlformats.org/presentationml/2006/ole">
            <p:oleObj spid="_x0000_s69635" name="Формула" r:id="rId5" imgW="22860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 </a:t>
            </a:r>
            <a:r>
              <a:rPr lang="ru-RU" sz="3200" dirty="0" smtClean="0"/>
              <a:t>2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15008" y="5000636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857620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857884" y="2857496"/>
          <a:ext cx="696913" cy="617538"/>
        </p:xfrm>
        <a:graphic>
          <a:graphicData uri="http://schemas.openxmlformats.org/presentationml/2006/ole">
            <p:oleObj spid="_x0000_s70658" name="Формула" r:id="rId4" imgW="44424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143768" y="5572140"/>
          <a:ext cx="238125" cy="309563"/>
        </p:xfrm>
        <a:graphic>
          <a:graphicData uri="http://schemas.openxmlformats.org/presentationml/2006/ole">
            <p:oleObj spid="_x0000_s70659" name="Формула" r:id="rId5" imgW="126720" imgH="1648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Ж </a:t>
            </a:r>
            <a:r>
              <a:rPr lang="ru-RU" sz="3200" dirty="0" smtClean="0"/>
              <a:t>7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143512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35729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6000760" y="2643182"/>
          <a:ext cx="557212" cy="617538"/>
        </p:xfrm>
        <a:graphic>
          <a:graphicData uri="http://schemas.openxmlformats.org/presentationml/2006/ole">
            <p:oleObj spid="_x0000_s71682" name="Формула" r:id="rId4" imgW="35532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215206" y="5500702"/>
          <a:ext cx="285750" cy="738187"/>
        </p:xfrm>
        <a:graphic>
          <a:graphicData uri="http://schemas.openxmlformats.org/presentationml/2006/ole">
            <p:oleObj spid="_x0000_s71683" name="Формула" r:id="rId5" imgW="15228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Г </a:t>
            </a:r>
            <a:r>
              <a:rPr lang="ru-RU" sz="3200" dirty="0" smtClean="0"/>
              <a:t>5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857884" y="5214950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857620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6000760" y="2714620"/>
          <a:ext cx="457200" cy="617538"/>
        </p:xfrm>
        <a:graphic>
          <a:graphicData uri="http://schemas.openxmlformats.org/presentationml/2006/ole">
            <p:oleObj spid="_x0000_s74754" name="Формула" r:id="rId4" imgW="29196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286644" y="5786454"/>
          <a:ext cx="333375" cy="333375"/>
        </p:xfrm>
        <a:graphic>
          <a:graphicData uri="http://schemas.openxmlformats.org/presentationml/2006/ole">
            <p:oleObj spid="_x0000_s74755" name="Формула" r:id="rId5" imgW="177480" imgH="177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А </a:t>
            </a:r>
            <a:r>
              <a:rPr lang="ru-RU" sz="3200" dirty="0" smtClean="0"/>
              <a:t>6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00636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35729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6072198" y="2643182"/>
          <a:ext cx="477838" cy="617538"/>
        </p:xfrm>
        <a:graphic>
          <a:graphicData uri="http://schemas.openxmlformats.org/presentationml/2006/ole">
            <p:oleObj spid="_x0000_s73730" name="Формула" r:id="rId4" imgW="30456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143768" y="5357826"/>
          <a:ext cx="381000" cy="738187"/>
        </p:xfrm>
        <a:graphic>
          <a:graphicData uri="http://schemas.openxmlformats.org/presentationml/2006/ole">
            <p:oleObj spid="_x0000_s73731" name="Формула" r:id="rId5" imgW="20304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З </a:t>
            </a:r>
            <a:r>
              <a:rPr lang="ru-RU" sz="3200" dirty="0" smtClean="0"/>
              <a:t>4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143512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35729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929322" y="2643182"/>
          <a:ext cx="598488" cy="617538"/>
        </p:xfrm>
        <a:graphic>
          <a:graphicData uri="http://schemas.openxmlformats.org/presentationml/2006/ole">
            <p:oleObj spid="_x0000_s72706" name="Формула" r:id="rId4" imgW="38088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215206" y="5500702"/>
          <a:ext cx="285750" cy="738187"/>
        </p:xfrm>
        <a:graphic>
          <a:graphicData uri="http://schemas.openxmlformats.org/presentationml/2006/ole">
            <p:oleObj spid="_x0000_s72707" name="Формула" r:id="rId5" imgW="15228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Ж </a:t>
            </a:r>
            <a:r>
              <a:rPr lang="ru-RU" sz="3200" dirty="0" smtClean="0"/>
              <a:t>10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72074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35729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929322" y="2643182"/>
          <a:ext cx="735013" cy="617538"/>
        </p:xfrm>
        <a:graphic>
          <a:graphicData uri="http://schemas.openxmlformats.org/presentationml/2006/ole">
            <p:oleObj spid="_x0000_s75778" name="Формула" r:id="rId4" imgW="46980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286644" y="5572140"/>
          <a:ext cx="238125" cy="333375"/>
        </p:xfrm>
        <a:graphic>
          <a:graphicData uri="http://schemas.openxmlformats.org/presentationml/2006/ole">
            <p:oleObj spid="_x0000_s75779" name="Формула" r:id="rId5" imgW="126720" imgH="177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А </a:t>
            </a:r>
            <a:r>
              <a:rPr lang="ru-RU" sz="3200" dirty="0" smtClean="0"/>
              <a:t>10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00636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428736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929322" y="2714620"/>
          <a:ext cx="774700" cy="617538"/>
        </p:xfrm>
        <a:graphic>
          <a:graphicData uri="http://schemas.openxmlformats.org/presentationml/2006/ole">
            <p:oleObj spid="_x0000_s76802" name="Формула" r:id="rId4" imgW="49500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143768" y="5357826"/>
          <a:ext cx="285750" cy="738187"/>
        </p:xfrm>
        <a:graphic>
          <a:graphicData uri="http://schemas.openxmlformats.org/presentationml/2006/ole">
            <p:oleObj spid="_x0000_s76803" name="Формула" r:id="rId5" imgW="15228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Е</a:t>
            </a:r>
            <a:r>
              <a:rPr lang="ru-RU" sz="2800" dirty="0" smtClean="0"/>
              <a:t>4</a:t>
            </a:r>
            <a:r>
              <a:rPr lang="ru-RU" dirty="0" smtClean="0"/>
              <a:t>  </a:t>
            </a:r>
            <a:r>
              <a:rPr lang="ru-RU" dirty="0"/>
              <a:t>ТЕОРЕТИЧЕСКИЙ ВОПРОС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4" name="Выноска-облако 3"/>
          <p:cNvSpPr/>
          <p:nvPr/>
        </p:nvSpPr>
        <p:spPr bwMode="auto">
          <a:xfrm>
            <a:off x="2786063" y="1643063"/>
            <a:ext cx="5000625" cy="2357437"/>
          </a:xfrm>
          <a:prstGeom prst="cloudCallout">
            <a:avLst>
              <a:gd name="adj1" fmla="val -58420"/>
              <a:gd name="adj2" fmla="val -32853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КАК СЛОЖИТЬ ДВЕ ДРОБИ С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РАЗНЫМИ ЗНАМЕНАТЕЛЯМИ?</a:t>
            </a:r>
          </a:p>
        </p:txBody>
      </p:sp>
      <p:sp>
        <p:nvSpPr>
          <p:cNvPr id="5" name="Вертикальный свиток 4"/>
          <p:cNvSpPr/>
          <p:nvPr/>
        </p:nvSpPr>
        <p:spPr bwMode="auto">
          <a:xfrm>
            <a:off x="5429256" y="4572008"/>
            <a:ext cx="3571875" cy="1714500"/>
          </a:xfrm>
          <a:prstGeom prst="verticalScrol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НАДО: 1) привести дроби к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наименьшему общему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знаменателю;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2) Выполнить сложение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полученных дробей с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одинаковыми знаменателями</a:t>
            </a:r>
          </a:p>
        </p:txBody>
      </p:sp>
      <p:sp>
        <p:nvSpPr>
          <p:cNvPr id="8" name="Скругленный прямоугольник 5"/>
          <p:cNvSpPr>
            <a:spLocks noChangeArrowheads="1"/>
          </p:cNvSpPr>
          <p:nvPr/>
        </p:nvSpPr>
        <p:spPr bwMode="auto">
          <a:xfrm>
            <a:off x="4284663" y="5445125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9" name="Picture 8" descr="69614694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1593850" cy="3024187"/>
          </a:xfrm>
          <a:prstGeom prst="rect">
            <a:avLst/>
          </a:prstGeom>
          <a:noFill/>
        </p:spPr>
      </p:pic>
      <p:pic>
        <p:nvPicPr>
          <p:cNvPr id="10" name="Picture 9" descr="96870207_6809686b446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292600"/>
            <a:ext cx="914400" cy="108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Ж </a:t>
            </a:r>
            <a:r>
              <a:rPr lang="ru-RU" sz="3200" dirty="0" smtClean="0"/>
              <a:t>8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00636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4000496" y="135729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929322" y="2571744"/>
          <a:ext cx="735013" cy="617538"/>
        </p:xfrm>
        <a:graphic>
          <a:graphicData uri="http://schemas.openxmlformats.org/presentationml/2006/ole">
            <p:oleObj spid="_x0000_s77826" name="Формула" r:id="rId4" imgW="46980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000892" y="5357826"/>
          <a:ext cx="452437" cy="738187"/>
        </p:xfrm>
        <a:graphic>
          <a:graphicData uri="http://schemas.openxmlformats.org/presentationml/2006/ole">
            <p:oleObj spid="_x0000_s77827" name="Формула" r:id="rId5" imgW="24120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Г </a:t>
            </a:r>
            <a:r>
              <a:rPr lang="ru-RU" sz="3200" dirty="0" smtClean="0"/>
              <a:t>9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15008" y="5143512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4000496" y="135729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715008" y="2571744"/>
          <a:ext cx="1308100" cy="676275"/>
        </p:xfrm>
        <a:graphic>
          <a:graphicData uri="http://schemas.openxmlformats.org/presentationml/2006/ole">
            <p:oleObj spid="_x0000_s78850" name="Формула" r:id="rId4" imgW="838080" imgH="43164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143768" y="5643578"/>
          <a:ext cx="238125" cy="309562"/>
        </p:xfrm>
        <a:graphic>
          <a:graphicData uri="http://schemas.openxmlformats.org/presentationml/2006/ole">
            <p:oleObj spid="_x0000_s78851" name="Формула" r:id="rId5" imgW="126720" imgH="1648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 </a:t>
            </a:r>
            <a:r>
              <a:rPr lang="ru-RU" sz="3200" dirty="0" smtClean="0"/>
              <a:t>1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72074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857620" y="135729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429256" y="2643182"/>
          <a:ext cx="1570037" cy="617538"/>
        </p:xfrm>
        <a:graphic>
          <a:graphicData uri="http://schemas.openxmlformats.org/presentationml/2006/ole">
            <p:oleObj spid="_x0000_s79874" name="Формула" r:id="rId4" imgW="100296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215206" y="5429264"/>
          <a:ext cx="404813" cy="738187"/>
        </p:xfrm>
        <a:graphic>
          <a:graphicData uri="http://schemas.openxmlformats.org/presentationml/2006/ole">
            <p:oleObj spid="_x0000_s79875" name="Формула" r:id="rId5" imgW="21564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Б </a:t>
            </a:r>
            <a:r>
              <a:rPr lang="ru-RU" sz="3200" dirty="0" smtClean="0"/>
              <a:t>6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00636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857620" y="135729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214942" y="2571744"/>
          <a:ext cx="1787525" cy="676275"/>
        </p:xfrm>
        <a:graphic>
          <a:graphicData uri="http://schemas.openxmlformats.org/presentationml/2006/ole">
            <p:oleObj spid="_x0000_s81922" name="Формула" r:id="rId4" imgW="1143000" imgH="43164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143768" y="5357826"/>
          <a:ext cx="547687" cy="738187"/>
        </p:xfrm>
        <a:graphic>
          <a:graphicData uri="http://schemas.openxmlformats.org/presentationml/2006/ole">
            <p:oleObj spid="_x0000_s81923" name="Формула" r:id="rId5" imgW="29196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 </a:t>
            </a:r>
            <a:r>
              <a:rPr lang="ru-RU" sz="3200" dirty="0" smtClean="0"/>
              <a:t>10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929198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4000496" y="1428736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500694" y="2643182"/>
          <a:ext cx="1549400" cy="676275"/>
        </p:xfrm>
        <a:graphic>
          <a:graphicData uri="http://schemas.openxmlformats.org/presentationml/2006/ole">
            <p:oleObj spid="_x0000_s80898" name="Формула" r:id="rId4" imgW="990360" imgH="43164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143768" y="5286388"/>
          <a:ext cx="428625" cy="738187"/>
        </p:xfrm>
        <a:graphic>
          <a:graphicData uri="http://schemas.openxmlformats.org/presentationml/2006/ole">
            <p:oleObj spid="_x0000_s80899" name="Формула" r:id="rId5" imgW="22860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sz="3200" dirty="0" smtClean="0"/>
              <a:t>2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857884" y="5000636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35729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500694" y="2571744"/>
          <a:ext cx="1390650" cy="676275"/>
        </p:xfrm>
        <a:graphic>
          <a:graphicData uri="http://schemas.openxmlformats.org/presentationml/2006/ole">
            <p:oleObj spid="_x0000_s82946" name="Формула" r:id="rId4" imgW="888840" imgH="43164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143768" y="5286388"/>
          <a:ext cx="428625" cy="738187"/>
        </p:xfrm>
        <a:graphic>
          <a:graphicData uri="http://schemas.openxmlformats.org/presentationml/2006/ole">
            <p:oleObj spid="_x0000_s82947" name="Формула" r:id="rId5" imgW="22860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Е </a:t>
            </a:r>
            <a:r>
              <a:rPr lang="ru-RU" sz="3200" dirty="0" smtClean="0"/>
              <a:t>10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929198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857620" y="1571612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429256" y="2857496"/>
          <a:ext cx="1409700" cy="676275"/>
        </p:xfrm>
        <a:graphic>
          <a:graphicData uri="http://schemas.openxmlformats.org/presentationml/2006/ole">
            <p:oleObj spid="_x0000_s83970" name="Формула" r:id="rId4" imgW="901440" imgH="43164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286644" y="5500702"/>
          <a:ext cx="381000" cy="333375"/>
        </p:xfrm>
        <a:graphic>
          <a:graphicData uri="http://schemas.openxmlformats.org/presentationml/2006/ole">
            <p:oleObj spid="_x0000_s83971" name="Формула" r:id="rId5" imgW="203040" imgH="177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 </a:t>
            </a:r>
            <a:r>
              <a:rPr lang="ru-RU" sz="3200" dirty="0" smtClean="0"/>
              <a:t>4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786322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35729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929322" y="2571744"/>
          <a:ext cx="814387" cy="736600"/>
        </p:xfrm>
        <a:graphic>
          <a:graphicData uri="http://schemas.openxmlformats.org/presentationml/2006/ole">
            <p:oleObj spid="_x0000_s84994" name="Формула" r:id="rId4" imgW="520560" imgH="46980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286644" y="5072074"/>
          <a:ext cx="261938" cy="738187"/>
        </p:xfrm>
        <a:graphic>
          <a:graphicData uri="http://schemas.openxmlformats.org/presentationml/2006/ole">
            <p:oleObj spid="_x0000_s84995" name="Формула" r:id="rId5" imgW="13968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Е </a:t>
            </a:r>
            <a:r>
              <a:rPr lang="ru-RU" sz="3200" dirty="0" smtClean="0"/>
              <a:t>1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929198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786446" y="2714620"/>
          <a:ext cx="1052513" cy="736600"/>
        </p:xfrm>
        <a:graphic>
          <a:graphicData uri="http://schemas.openxmlformats.org/presentationml/2006/ole">
            <p:oleObj spid="_x0000_s86018" name="Формула" r:id="rId4" imgW="672840" imgH="46980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215206" y="5214950"/>
          <a:ext cx="261938" cy="738187"/>
        </p:xfrm>
        <a:graphic>
          <a:graphicData uri="http://schemas.openxmlformats.org/presentationml/2006/ole">
            <p:oleObj spid="_x0000_s86019" name="Формула" r:id="rId5" imgW="13968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Е </a:t>
            </a:r>
            <a:r>
              <a:rPr lang="ru-RU" sz="3200" dirty="0" smtClean="0"/>
              <a:t>7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786322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35729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500694" y="2571744"/>
          <a:ext cx="1628775" cy="615950"/>
        </p:xfrm>
        <a:graphic>
          <a:graphicData uri="http://schemas.openxmlformats.org/presentationml/2006/ole">
            <p:oleObj spid="_x0000_s87042" name="Формула" r:id="rId4" imgW="104112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215206" y="5072074"/>
          <a:ext cx="428625" cy="738187"/>
        </p:xfrm>
        <a:graphic>
          <a:graphicData uri="http://schemas.openxmlformats.org/presentationml/2006/ole">
            <p:oleObj spid="_x0000_s87043" name="Формула" r:id="rId5" imgW="228600" imgH="393480" progId="Equation.3">
              <p:embed/>
            </p:oleObj>
          </a:graphicData>
        </a:graphic>
      </p:graphicFrame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572000" y="5929330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11" name="Рисунок 10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12" name="Рисунок 11" descr="piter-p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И</a:t>
            </a:r>
            <a:r>
              <a:rPr lang="ru-RU" sz="3200"/>
              <a:t>5</a:t>
            </a:r>
            <a:r>
              <a:rPr lang="ru-RU"/>
              <a:t>   ТЕОРЕТИЧЕСКИЙ ВОПРОС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4" name="Выноска-облако 3"/>
          <p:cNvSpPr/>
          <p:nvPr/>
        </p:nvSpPr>
        <p:spPr bwMode="auto">
          <a:xfrm>
            <a:off x="2786063" y="1643063"/>
            <a:ext cx="5429250" cy="2357437"/>
          </a:xfrm>
          <a:prstGeom prst="cloudCallout">
            <a:avLst>
              <a:gd name="adj1" fmla="val -58420"/>
              <a:gd name="adj2" fmla="val -32853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КАК ВЫПОЛНИТЬ СЛОЖЕНИЕ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СМЕШАННЫХ ЧИСЕЛ С 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ОДИНАКОВЫМ ЗНАМЕНАТЕЛЕМ?</a:t>
            </a:r>
          </a:p>
        </p:txBody>
      </p:sp>
      <p:sp>
        <p:nvSpPr>
          <p:cNvPr id="5" name="Вертикальный свиток 4"/>
          <p:cNvSpPr/>
          <p:nvPr/>
        </p:nvSpPr>
        <p:spPr bwMode="auto">
          <a:xfrm>
            <a:off x="5214937" y="4714884"/>
            <a:ext cx="3929063" cy="1643063"/>
          </a:xfrm>
          <a:prstGeom prst="verticalScrol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Чтобы сложить смешанные числа с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одинаковыми знаменателями, нужно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выполнить отдельно сложение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целых частей и отдельно дробных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частей, записать сумму в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виде смешанного числа.</a:t>
            </a:r>
          </a:p>
        </p:txBody>
      </p:sp>
      <p:sp>
        <p:nvSpPr>
          <p:cNvPr id="8" name="Скругленный прямоугольник 5"/>
          <p:cNvSpPr>
            <a:spLocks noChangeArrowheads="1"/>
          </p:cNvSpPr>
          <p:nvPr/>
        </p:nvSpPr>
        <p:spPr bwMode="auto">
          <a:xfrm>
            <a:off x="4000497" y="5510219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9" name="Picture 8" descr="69614694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47" y="1406532"/>
            <a:ext cx="1593850" cy="3024187"/>
          </a:xfrm>
          <a:prstGeom prst="rect">
            <a:avLst/>
          </a:prstGeom>
          <a:noFill/>
        </p:spPr>
      </p:pic>
      <p:pic>
        <p:nvPicPr>
          <p:cNvPr id="10" name="Picture 9" descr="96870207_6809686b446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357694"/>
            <a:ext cx="914400" cy="108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И </a:t>
            </a:r>
            <a:r>
              <a:rPr lang="ru-RU" sz="3200" dirty="0" smtClean="0"/>
              <a:t>3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857760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4143375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643570" y="2786058"/>
          <a:ext cx="1647825" cy="615950"/>
        </p:xfrm>
        <a:graphic>
          <a:graphicData uri="http://schemas.openxmlformats.org/presentationml/2006/ole">
            <p:oleObj spid="_x0000_s92162" name="Формула" r:id="rId4" imgW="1054080" imgH="393480" progId="Equation.3">
              <p:embed/>
            </p:oleObj>
          </a:graphicData>
        </a:graphic>
      </p:graphicFrame>
      <p:pic>
        <p:nvPicPr>
          <p:cNvPr id="8" name="Рисунок 7" descr="20121018172436!Капитан_Крюк_Дисней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pic>
        <p:nvPicPr>
          <p:cNvPr id="9" name="Рисунок 8" descr="piter-pe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3857628"/>
            <a:ext cx="1976443" cy="1976443"/>
          </a:xfrm>
          <a:prstGeom prst="rect">
            <a:avLst/>
          </a:prstGeom>
        </p:spPr>
      </p:pic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7072330" y="5214950"/>
          <a:ext cx="595313" cy="738188"/>
        </p:xfrm>
        <a:graphic>
          <a:graphicData uri="http://schemas.openxmlformats.org/presentationml/2006/ole">
            <p:oleObj spid="_x0000_s92164" name="Формула" r:id="rId7" imgW="31716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Д </a:t>
            </a:r>
            <a:r>
              <a:rPr lang="ru-RU" sz="3200" dirty="0" smtClean="0"/>
              <a:t>9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6000750" y="4929198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35729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286380" y="2571744"/>
          <a:ext cx="1946275" cy="615950"/>
        </p:xfrm>
        <a:graphic>
          <a:graphicData uri="http://schemas.openxmlformats.org/presentationml/2006/ole">
            <p:oleObj spid="_x0000_s91138" name="Формула" r:id="rId4" imgW="1244520" imgH="393480" progId="Equation.3">
              <p:embed/>
            </p:oleObj>
          </a:graphicData>
        </a:graphic>
      </p:graphicFrame>
      <p:pic>
        <p:nvPicPr>
          <p:cNvPr id="8" name="Рисунок 7" descr="20121018172436!Капитан_Крюк_Дисней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7561263" y="5500688"/>
          <a:ext cx="166687" cy="309562"/>
        </p:xfrm>
        <a:graphic>
          <a:graphicData uri="http://schemas.openxmlformats.org/presentationml/2006/ole">
            <p:oleObj spid="_x0000_s91140" name="Формула" r:id="rId6" imgW="88560" imgH="1648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sz="3200" dirty="0" smtClean="0"/>
              <a:t>5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15008" y="4857760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35729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7261225" y="5464175"/>
          <a:ext cx="198438" cy="258763"/>
        </p:xfrm>
        <a:graphic>
          <a:graphicData uri="http://schemas.openxmlformats.org/presentationml/2006/ole">
            <p:oleObj spid="_x0000_s90114" name="Формула" r:id="rId4" imgW="126720" imgH="164880" progId="Equation.3">
              <p:embed/>
            </p:oleObj>
          </a:graphicData>
        </a:graphic>
      </p:graphicFrame>
      <p:pic>
        <p:nvPicPr>
          <p:cNvPr id="8" name="Рисунок 7" descr="20121018172436!Капитан_Крюк_Дисней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graphicFrame>
        <p:nvGraphicFramePr>
          <p:cNvPr id="90116" name="Object 7"/>
          <p:cNvGraphicFramePr>
            <a:graphicFrameLocks noChangeAspect="1"/>
          </p:cNvGraphicFramePr>
          <p:nvPr/>
        </p:nvGraphicFramePr>
        <p:xfrm>
          <a:off x="5214942" y="2571744"/>
          <a:ext cx="2263775" cy="615950"/>
        </p:xfrm>
        <a:graphic>
          <a:graphicData uri="http://schemas.openxmlformats.org/presentationml/2006/ole">
            <p:oleObj spid="_x0000_s90116" name="Формула" r:id="rId6" imgW="144756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А </a:t>
            </a:r>
            <a:r>
              <a:rPr lang="ru-RU" sz="3200" dirty="0" smtClean="0"/>
              <a:t>7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4857760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4000496" y="1428736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072066" y="2643182"/>
          <a:ext cx="2560638" cy="615950"/>
        </p:xfrm>
        <a:graphic>
          <a:graphicData uri="http://schemas.openxmlformats.org/presentationml/2006/ole">
            <p:oleObj spid="_x0000_s89090" name="Формула" r:id="rId4" imgW="1638000" imgH="393480" progId="Equation.3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7108825" y="5156200"/>
          <a:ext cx="595313" cy="738188"/>
        </p:xfrm>
        <a:graphic>
          <a:graphicData uri="http://schemas.openxmlformats.org/presentationml/2006/ole">
            <p:oleObj spid="_x0000_s89091" name="Формула" r:id="rId5" imgW="317160" imgH="393480" progId="Equation.3">
              <p:embed/>
            </p:oleObj>
          </a:graphicData>
        </a:graphic>
      </p:graphicFrame>
      <p:pic>
        <p:nvPicPr>
          <p:cNvPr id="8" name="Рисунок 7" descr="20121018172436!Капитан_Крюк_Дисне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Д </a:t>
            </a:r>
            <a:r>
              <a:rPr lang="ru-RU" sz="3200" dirty="0" smtClean="0"/>
              <a:t>2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00636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062538" y="2714625"/>
          <a:ext cx="2560637" cy="615950"/>
        </p:xfrm>
        <a:graphic>
          <a:graphicData uri="http://schemas.openxmlformats.org/presentationml/2006/ole">
            <p:oleObj spid="_x0000_s88066" name="Формула" r:id="rId4" imgW="1638000" imgH="393480" progId="Equation.3">
              <p:embed/>
            </p:oleObj>
          </a:graphicData>
        </a:graphic>
      </p:graphicFrame>
      <p:pic>
        <p:nvPicPr>
          <p:cNvPr id="8" name="Рисунок 7" descr="20121018172436!Капитан_Крюк_Дисней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graphicFrame>
        <p:nvGraphicFramePr>
          <p:cNvPr id="88068" name="Object 7"/>
          <p:cNvGraphicFramePr>
            <a:graphicFrameLocks noChangeAspect="1"/>
          </p:cNvGraphicFramePr>
          <p:nvPr/>
        </p:nvGraphicFramePr>
        <p:xfrm>
          <a:off x="7175500" y="5429250"/>
          <a:ext cx="476250" cy="615950"/>
        </p:xfrm>
        <a:graphic>
          <a:graphicData uri="http://schemas.openxmlformats.org/presentationml/2006/ole">
            <p:oleObj spid="_x0000_s88068" name="Формула" r:id="rId6" imgW="30456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sz="3200" dirty="0" smtClean="0"/>
              <a:t>10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15008" y="4857760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428736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4857752" y="2643182"/>
          <a:ext cx="2620962" cy="615950"/>
        </p:xfrm>
        <a:graphic>
          <a:graphicData uri="http://schemas.openxmlformats.org/presentationml/2006/ole">
            <p:oleObj spid="_x0000_s94210" name="Формула" r:id="rId4" imgW="1676160" imgH="393480" progId="Equation.3">
              <p:embed/>
            </p:oleObj>
          </a:graphicData>
        </a:graphic>
      </p:graphicFrame>
      <p:pic>
        <p:nvPicPr>
          <p:cNvPr id="8" name="Рисунок 7" descr="20121018172436!Капитан_Крюк_Дисней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graphicFrame>
        <p:nvGraphicFramePr>
          <p:cNvPr id="94212" name="Object 7"/>
          <p:cNvGraphicFramePr>
            <a:graphicFrameLocks noChangeAspect="1"/>
          </p:cNvGraphicFramePr>
          <p:nvPr/>
        </p:nvGraphicFramePr>
        <p:xfrm>
          <a:off x="7072313" y="5286375"/>
          <a:ext cx="476250" cy="615950"/>
        </p:xfrm>
        <a:graphic>
          <a:graphicData uri="http://schemas.openxmlformats.org/presentationml/2006/ole">
            <p:oleObj spid="_x0000_s94212" name="Формула" r:id="rId6" imgW="30456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sz="3200" dirty="0" smtClean="0"/>
              <a:t>7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15008" y="4857760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929058" y="1357298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Вычислите: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4786314" y="2500306"/>
          <a:ext cx="2938462" cy="615950"/>
        </p:xfrm>
        <a:graphic>
          <a:graphicData uri="http://schemas.openxmlformats.org/presentationml/2006/ole">
            <p:oleObj spid="_x0000_s93186" name="Формула" r:id="rId4" imgW="1879560" imgH="393480" progId="Equation.3">
              <p:embed/>
            </p:oleObj>
          </a:graphicData>
        </a:graphic>
      </p:graphicFrame>
      <p:pic>
        <p:nvPicPr>
          <p:cNvPr id="8" name="Рисунок 7" descr="20121018172436!Капитан_Крюк_Дисней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graphicFrame>
        <p:nvGraphicFramePr>
          <p:cNvPr id="93188" name="Object 7"/>
          <p:cNvGraphicFramePr>
            <a:graphicFrameLocks noChangeAspect="1"/>
          </p:cNvGraphicFramePr>
          <p:nvPr/>
        </p:nvGraphicFramePr>
        <p:xfrm>
          <a:off x="7007225" y="5286375"/>
          <a:ext cx="495300" cy="615950"/>
        </p:xfrm>
        <a:graphic>
          <a:graphicData uri="http://schemas.openxmlformats.org/presentationml/2006/ole">
            <p:oleObj spid="_x0000_s93188" name="Формула" r:id="rId6" imgW="31716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Ж </a:t>
            </a:r>
            <a:r>
              <a:rPr lang="ru-RU" sz="3200" dirty="0" smtClean="0"/>
              <a:t>3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15008" y="4786322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857620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Сумму дробей                  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сложить с их разностью</a:t>
            </a:r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6500826" y="2071678"/>
          <a:ext cx="815975" cy="615950"/>
        </p:xfrm>
        <a:graphic>
          <a:graphicData uri="http://schemas.openxmlformats.org/presentationml/2006/ole">
            <p:oleObj spid="_x0000_s95234" name="Формула" r:id="rId4" imgW="520560" imgH="393480" progId="Equation.3">
              <p:embed/>
            </p:oleObj>
          </a:graphicData>
        </a:graphic>
      </p:graphicFrame>
      <p:pic>
        <p:nvPicPr>
          <p:cNvPr id="8" name="Рисунок 7" descr="20121018172436!Капитан_Крюк_Дисней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graphicFrame>
        <p:nvGraphicFramePr>
          <p:cNvPr id="95236" name="Object 7"/>
          <p:cNvGraphicFramePr>
            <a:graphicFrameLocks noChangeAspect="1"/>
          </p:cNvGraphicFramePr>
          <p:nvPr/>
        </p:nvGraphicFramePr>
        <p:xfrm>
          <a:off x="7177088" y="5143500"/>
          <a:ext cx="319087" cy="615950"/>
        </p:xfrm>
        <a:graphic>
          <a:graphicData uri="http://schemas.openxmlformats.org/presentationml/2006/ole">
            <p:oleObj spid="_x0000_s95236" name="Формула" r:id="rId6" imgW="20304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Д </a:t>
            </a:r>
            <a:r>
              <a:rPr lang="ru-RU" sz="3200" dirty="0" smtClean="0"/>
              <a:t>6</a:t>
            </a:r>
            <a:r>
              <a:rPr lang="ru-RU" dirty="0" smtClean="0"/>
              <a:t>  </a:t>
            </a:r>
            <a:r>
              <a:rPr lang="ru-RU" dirty="0"/>
              <a:t>ПРИМЕР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5786446" y="5000636"/>
            <a:ext cx="3143250" cy="1357313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0" name="Выноска-облако 5"/>
          <p:cNvSpPr>
            <a:spLocks noChangeArrowheads="1"/>
          </p:cNvSpPr>
          <p:nvPr/>
        </p:nvSpPr>
        <p:spPr bwMode="auto">
          <a:xfrm>
            <a:off x="3786182" y="1500174"/>
            <a:ext cx="5000625" cy="2357437"/>
          </a:xfrm>
          <a:prstGeom prst="cloudCallout">
            <a:avLst>
              <a:gd name="adj1" fmla="val -58421"/>
              <a:gd name="adj2" fmla="val -32852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Из суммы дробей                  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вычесть их разность</a:t>
            </a:r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96260" name="Object 7"/>
          <p:cNvGraphicFramePr>
            <a:graphicFrameLocks noChangeAspect="1"/>
          </p:cNvGraphicFramePr>
          <p:nvPr/>
        </p:nvGraphicFramePr>
        <p:xfrm>
          <a:off x="6715140" y="2071678"/>
          <a:ext cx="835025" cy="615950"/>
        </p:xfrm>
        <a:graphic>
          <a:graphicData uri="http://schemas.openxmlformats.org/presentationml/2006/ole">
            <p:oleObj spid="_x0000_s96260" name="Формула" r:id="rId4" imgW="533160" imgH="393480" progId="Equation.3">
              <p:embed/>
            </p:oleObj>
          </a:graphicData>
        </a:graphic>
      </p:graphicFrame>
      <p:pic>
        <p:nvPicPr>
          <p:cNvPr id="8" name="Рисунок 7" descr="20121018172436!Капитан_Крюк_Дисней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285860"/>
            <a:ext cx="2643206" cy="3143272"/>
          </a:xfrm>
          <a:prstGeom prst="rect">
            <a:avLst/>
          </a:prstGeom>
        </p:spPr>
      </p:pic>
      <p:graphicFrame>
        <p:nvGraphicFramePr>
          <p:cNvPr id="96261" name="Object 7"/>
          <p:cNvGraphicFramePr>
            <a:graphicFrameLocks noChangeAspect="1"/>
          </p:cNvGraphicFramePr>
          <p:nvPr/>
        </p:nvGraphicFramePr>
        <p:xfrm>
          <a:off x="7278688" y="5357813"/>
          <a:ext cx="277812" cy="615950"/>
        </p:xfrm>
        <a:graphic>
          <a:graphicData uri="http://schemas.openxmlformats.org/presentationml/2006/ole">
            <p:oleObj spid="_x0000_s96261" name="Формула" r:id="rId6" imgW="17748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ПРАВИЛА ИГРЫ</a:t>
            </a:r>
          </a:p>
        </p:txBody>
      </p:sp>
      <p:sp>
        <p:nvSpPr>
          <p:cNvPr id="81922" name="Скругленный прямоугольник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235825" y="5013325"/>
            <a:ext cx="1439863" cy="865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tx1"/>
                </a:solidFill>
                <a:latin typeface="Tahoma" pitchFamily="34" charset="0"/>
              </a:rPr>
              <a:t> НАЧАТЬ </a:t>
            </a:r>
          </a:p>
          <a:p>
            <a:pPr algn="ctr"/>
            <a:r>
              <a:rPr lang="ru-RU" sz="2400">
                <a:solidFill>
                  <a:schemeClr val="tx1"/>
                </a:solidFill>
                <a:latin typeface="Tahoma" pitchFamily="34" charset="0"/>
              </a:rPr>
              <a:t>ИГРУ</a:t>
            </a:r>
          </a:p>
        </p:txBody>
      </p:sp>
      <p:sp>
        <p:nvSpPr>
          <p:cNvPr id="81923" name="TextBox 3"/>
          <p:cNvSpPr txBox="1">
            <a:spLocks noChangeArrowheads="1"/>
          </p:cNvSpPr>
          <p:nvPr/>
        </p:nvSpPr>
        <p:spPr bwMode="auto">
          <a:xfrm>
            <a:off x="468313" y="1125538"/>
            <a:ext cx="74168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>
                <a:solidFill>
                  <a:schemeClr val="tx1"/>
                </a:solidFill>
                <a:latin typeface="Tahoma" pitchFamily="34" charset="0"/>
              </a:rPr>
              <a:t>Играют три команды. </a:t>
            </a:r>
          </a:p>
          <a:p>
            <a:pPr>
              <a:buFont typeface="Wingdings" pitchFamily="2" charset="2"/>
              <a:buChar char="Ø"/>
            </a:pPr>
            <a:r>
              <a:rPr lang="ru-RU" sz="2200">
                <a:solidFill>
                  <a:schemeClr val="tx1"/>
                </a:solidFill>
                <a:latin typeface="Tahoma" pitchFamily="34" charset="0"/>
              </a:rPr>
              <a:t>Каждая команда по очереди делает «выстрел».</a:t>
            </a:r>
          </a:p>
          <a:p>
            <a:pPr>
              <a:buFont typeface="Wingdings" pitchFamily="2" charset="2"/>
              <a:buChar char="Ø"/>
            </a:pPr>
            <a:r>
              <a:rPr lang="ru-RU" sz="2200">
                <a:solidFill>
                  <a:schemeClr val="tx1"/>
                </a:solidFill>
                <a:latin typeface="Tahoma" pitchFamily="34" charset="0"/>
              </a:rPr>
              <a:t>При попадании в мину команде задаётся вопрос.</a:t>
            </a:r>
          </a:p>
          <a:p>
            <a:pPr>
              <a:buFont typeface="Wingdings" pitchFamily="2" charset="2"/>
              <a:buChar char="Ø"/>
            </a:pPr>
            <a:r>
              <a:rPr lang="ru-RU" sz="2200">
                <a:solidFill>
                  <a:schemeClr val="tx1"/>
                </a:solidFill>
                <a:latin typeface="Tahoma" pitchFamily="34" charset="0"/>
              </a:rPr>
              <a:t>Если ответ верный, то мина обезврежена и команда получает, указанное количество баллов.</a:t>
            </a:r>
          </a:p>
          <a:p>
            <a:pPr>
              <a:buFont typeface="Wingdings" pitchFamily="2" charset="2"/>
              <a:buChar char="Ø"/>
            </a:pPr>
            <a:r>
              <a:rPr lang="ru-RU" sz="2200">
                <a:solidFill>
                  <a:schemeClr val="tx1"/>
                </a:solidFill>
                <a:latin typeface="Tahoma" pitchFamily="34" charset="0"/>
              </a:rPr>
              <a:t>Если ответ не верен, то команда «подорвалась» и она теряет право хода получив «–» указанное количество баллов. </a:t>
            </a:r>
          </a:p>
          <a:p>
            <a:pPr>
              <a:buFont typeface="Wingdings" pitchFamily="2" charset="2"/>
              <a:buChar char="Ø"/>
            </a:pPr>
            <a:r>
              <a:rPr lang="ru-RU" sz="2200">
                <a:solidFill>
                  <a:schemeClr val="tx1"/>
                </a:solidFill>
                <a:latin typeface="Tahoma" pitchFamily="34" charset="0"/>
              </a:rPr>
              <a:t>Любая другая команда может помочь, получив 1 дополнительный балл за правильный ответ.</a:t>
            </a:r>
          </a:p>
          <a:p>
            <a:pPr>
              <a:buFont typeface="Wingdings" pitchFamily="2" charset="2"/>
              <a:buChar char="Ø"/>
            </a:pPr>
            <a:r>
              <a:rPr lang="ru-RU" sz="2200">
                <a:solidFill>
                  <a:schemeClr val="tx1"/>
                </a:solidFill>
                <a:latin typeface="Tahoma" pitchFamily="34" charset="0"/>
              </a:rPr>
              <a:t>Ход передается той команде, которая ответила верно или следующей в порядке очереди. </a:t>
            </a:r>
          </a:p>
          <a:p>
            <a:pPr>
              <a:buFont typeface="Wingdings" pitchFamily="2" charset="2"/>
              <a:buChar char="Ø"/>
            </a:pPr>
            <a:r>
              <a:rPr lang="ru-RU" sz="2200">
                <a:solidFill>
                  <a:schemeClr val="tx1"/>
                </a:solidFill>
                <a:latin typeface="Tahoma" pitchFamily="34" charset="0"/>
              </a:rPr>
              <a:t>Побеждает команда у которой в конце урока окажется наибольшее количество баллов.</a:t>
            </a:r>
          </a:p>
          <a:p>
            <a:pPr algn="ctr">
              <a:buFont typeface="Wingdings" pitchFamily="2" charset="2"/>
              <a:buChar char="Ø"/>
            </a:pPr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Ж</a:t>
            </a:r>
            <a:r>
              <a:rPr lang="ru-RU" sz="3200"/>
              <a:t>6</a:t>
            </a:r>
            <a:r>
              <a:rPr lang="ru-RU"/>
              <a:t>  ТЕОРЕТИЧЕСКИЙ ВОПРОС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 bwMode="auto">
          <a:xfrm>
            <a:off x="928662" y="5429264"/>
            <a:ext cx="1928826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ИГРОВОЕ ПОЛЕ</a:t>
            </a:r>
          </a:p>
        </p:txBody>
      </p:sp>
      <p:sp>
        <p:nvSpPr>
          <p:cNvPr id="4" name="Выноска-облако 3"/>
          <p:cNvSpPr/>
          <p:nvPr/>
        </p:nvSpPr>
        <p:spPr bwMode="auto">
          <a:xfrm>
            <a:off x="2786063" y="1643063"/>
            <a:ext cx="5929312" cy="2357437"/>
          </a:xfrm>
          <a:prstGeom prst="cloudCallout">
            <a:avLst>
              <a:gd name="adj1" fmla="val -58420"/>
              <a:gd name="adj2" fmla="val -32853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КАК ВЫПОЛНИТЬ СЛОЖЕНИЕ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СМЕШАННЫХ ЧИСЕЛ С 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РАЗНЫМИ ЗНАМЕНАТЕЛЯМИ?</a:t>
            </a:r>
          </a:p>
        </p:txBody>
      </p:sp>
      <p:sp>
        <p:nvSpPr>
          <p:cNvPr id="5" name="Вертикальный свиток 4"/>
          <p:cNvSpPr/>
          <p:nvPr/>
        </p:nvSpPr>
        <p:spPr bwMode="auto">
          <a:xfrm>
            <a:off x="5072062" y="4572008"/>
            <a:ext cx="4071938" cy="1714500"/>
          </a:xfrm>
          <a:prstGeom prst="verticalScrol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НУЖНО: 1) привести дробные части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смешанных чисел к наименьшему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общему знаменателю;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2)Выполнить сложение по правилу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 сложения смешанных чисел с </a:t>
            </a:r>
          </a:p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ahoma" charset="0"/>
              </a:rPr>
              <a:t>одинаковыми знаменателями.</a:t>
            </a:r>
          </a:p>
        </p:txBody>
      </p:sp>
      <p:sp>
        <p:nvSpPr>
          <p:cNvPr id="8" name="Скругленный прямоугольник 5"/>
          <p:cNvSpPr>
            <a:spLocks noChangeArrowheads="1"/>
          </p:cNvSpPr>
          <p:nvPr/>
        </p:nvSpPr>
        <p:spPr bwMode="auto">
          <a:xfrm>
            <a:off x="4000497" y="5510219"/>
            <a:ext cx="1143000" cy="357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ОТВЕТ:</a:t>
            </a:r>
          </a:p>
        </p:txBody>
      </p:sp>
      <p:pic>
        <p:nvPicPr>
          <p:cNvPr id="9" name="Picture 8" descr="69614694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47" y="1406532"/>
            <a:ext cx="1593850" cy="3024187"/>
          </a:xfrm>
          <a:prstGeom prst="rect">
            <a:avLst/>
          </a:prstGeom>
          <a:noFill/>
        </p:spPr>
      </p:pic>
      <p:pic>
        <p:nvPicPr>
          <p:cNvPr id="10" name="Picture 9" descr="96870207_6809686b446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357694"/>
            <a:ext cx="914400" cy="108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ДОМАШНЕЕ ЗАДАНИЕ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928934"/>
            <a:ext cx="69156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charset="0"/>
              </a:rPr>
              <a:t>СПАСИБО ЗА УРОК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4071942"/>
            <a:ext cx="8510588" cy="1325563"/>
          </a:xfrm>
        </p:spPr>
        <p:txBody>
          <a:bodyPr/>
          <a:lstStyle/>
          <a:p>
            <a:pPr algn="l"/>
            <a:r>
              <a:rPr lang="ru-RU" sz="2000" dirty="0" smtClean="0"/>
              <a:t>Удав - </a:t>
            </a:r>
            <a:r>
              <a:rPr lang="en-US" sz="2000" dirty="0" smtClean="0">
                <a:hlinkClick r:id="rId2"/>
              </a:rPr>
              <a:t>http://sovetskiy.3dn.ru/index/na_cifru_0_9/0-96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Слоненок - </a:t>
            </a:r>
            <a:r>
              <a:rPr lang="en-US" sz="2000" dirty="0" smtClean="0">
                <a:hlinkClick r:id="rId3"/>
              </a:rPr>
              <a:t>http://troll-face.ru/mememaker/6429-38-popugaevkuda-idet-slonenok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Малыш - </a:t>
            </a:r>
            <a:r>
              <a:rPr lang="en-US" sz="2000" dirty="0" smtClean="0">
                <a:hlinkClick r:id="rId4"/>
              </a:rPr>
              <a:t>http://sovetskiemultiki.ru/1960/117-malysh-i-karlson-1968.html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Карлсон</a:t>
            </a:r>
            <a:r>
              <a:rPr lang="ru-RU" sz="2000" dirty="0" smtClean="0"/>
              <a:t> - </a:t>
            </a:r>
            <a:r>
              <a:rPr lang="en-US" sz="2000" dirty="0" smtClean="0">
                <a:hlinkClick r:id="rId5"/>
              </a:rPr>
              <a:t>http://diletant.ru/articles/23623637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Джерри - </a:t>
            </a:r>
            <a:r>
              <a:rPr lang="en-US" sz="2000" dirty="0" smtClean="0">
                <a:hlinkClick r:id="rId6"/>
              </a:rPr>
              <a:t>http://mir-multfilmov.ru/board/nashi_multfilmy/tom_i_dzherri_v_sobachej_konure/16-1-0-243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Питер Пен - </a:t>
            </a:r>
            <a:r>
              <a:rPr lang="en-US" sz="2000" dirty="0" smtClean="0">
                <a:hlinkClick r:id="rId7"/>
              </a:rPr>
              <a:t>http://deti-online.com/skazki/sbornik-skazok/piter-pen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Капитан Крюк - </a:t>
            </a:r>
            <a:r>
              <a:rPr lang="en-US" sz="2000" dirty="0" smtClean="0">
                <a:hlinkClick r:id="rId8"/>
              </a:rPr>
              <a:t>https://ru.wikipedia.org/wiki/%D0%A4%D0%B0%D0%B9%D0%BB:%D0%9A%D0%B0%D0%BF%D0%B8%D1%82%D0%B0%D0%BD_%D0%9A%D1%80%D1%8E%D0%BA_%D0%94%D0%B8%D1%81%D0%BD%D0%B5%D0%B9.png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Том - </a:t>
            </a:r>
            <a:r>
              <a:rPr lang="en-US" sz="2000" dirty="0" smtClean="0">
                <a:hlinkClick r:id="rId9"/>
              </a:rPr>
              <a:t>http://vorotila.ru/Kino-filmy-video-serialy-treylery/Kot-TOM-iz-multfilma-Tom-i-Dzherri-i10607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1017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1017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1190</TotalTime>
  <Words>1805</Words>
  <Application>Microsoft Office PowerPoint</Application>
  <PresentationFormat>Экран (4:3)</PresentationFormat>
  <Paragraphs>554</Paragraphs>
  <Slides>91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91</vt:i4>
      </vt:variant>
    </vt:vector>
  </HeadingPairs>
  <TitlesOfParts>
    <vt:vector size="94" baseType="lpstr">
      <vt:lpstr>Облака</vt:lpstr>
      <vt:lpstr>Формула</vt:lpstr>
      <vt:lpstr>Microsoft Equation 3.0</vt:lpstr>
      <vt:lpstr>Сапёр</vt:lpstr>
      <vt:lpstr>Слайд 2</vt:lpstr>
      <vt:lpstr>А1 ТЕОРЕТИЧЕСКИЙ ВОПРОС</vt:lpstr>
      <vt:lpstr> И1  ТЕОРЕТИЧЕСКИЙ ВОПРОС</vt:lpstr>
      <vt:lpstr>Ж2  ТЕОРЕТИЧЕСКИЙ ВОПРОС</vt:lpstr>
      <vt:lpstr>В3   ТЕОРЕТИЧЕСКИЙ ВОПРОС</vt:lpstr>
      <vt:lpstr>Е4  ТЕОРЕТИЧЕСКИЙ ВОПРОС</vt:lpstr>
      <vt:lpstr>И5   ТЕОРЕТИЧЕСКИЙ ВОПРОС</vt:lpstr>
      <vt:lpstr>Ж6  ТЕОРЕТИЧЕСКИЙ ВОПРОС</vt:lpstr>
      <vt:lpstr>К6  ТЕОРЕТИЧЕСКИЙ ВОПРОС</vt:lpstr>
      <vt:lpstr>К8  ТЕОРЕТИЧЕСКИЙ ВОПРОС</vt:lpstr>
      <vt:lpstr>З10 ТЕОРЕТИЧЕСКИЙ ВОПРОС</vt:lpstr>
      <vt:lpstr>В9  ТЕОРЕТИЧЕСКИЙ ВОПРОС</vt:lpstr>
      <vt:lpstr>D7  ТЕОРЕТИЧЕСКИЙ ВОПРОС</vt:lpstr>
      <vt:lpstr>Слайд 15</vt:lpstr>
      <vt:lpstr>Слайд 16</vt:lpstr>
      <vt:lpstr>А 2     ЛОГИКА</vt:lpstr>
      <vt:lpstr>В8   ЛОГИКА</vt:lpstr>
      <vt:lpstr>Ж 2 ЛОГИКА</vt:lpstr>
      <vt:lpstr>З 7 ЛОГИКА</vt:lpstr>
      <vt:lpstr>Ж 9 ЛОГИКА</vt:lpstr>
      <vt:lpstr>Г 1   УРАВНЕНИЯ</vt:lpstr>
      <vt:lpstr>Е 3 УРАВНЕНИЯ</vt:lpstr>
      <vt:lpstr>Д5   УРАВНЕНИЯ</vt:lpstr>
      <vt:lpstr>И 6  УРАВНЕНИЯ</vt:lpstr>
      <vt:lpstr>И 7  УРАВНЕНИЯ</vt:lpstr>
      <vt:lpstr>И 10 УРАВНЕНИЯ</vt:lpstr>
      <vt:lpstr>А 9 УРАВНЕНИЯ</vt:lpstr>
      <vt:lpstr>Д 1  ЗАДАЧА</vt:lpstr>
      <vt:lpstr>З 1  ЗАДАЧА</vt:lpstr>
      <vt:lpstr>З 5  ЗАДАЧА</vt:lpstr>
      <vt:lpstr>З 9  ЗАДАЧА</vt:lpstr>
      <vt:lpstr>Г 8  ЗАДАЧА</vt:lpstr>
      <vt:lpstr>К 7  ЗАДАЧА</vt:lpstr>
      <vt:lpstr>З 2  ЗАДАЧА</vt:lpstr>
      <vt:lpstr>Е 5  ЗАДАЧА</vt:lpstr>
      <vt:lpstr>Б 8  ЗАДАЧА</vt:lpstr>
      <vt:lpstr>Д 3  ЗАДАЧА</vt:lpstr>
      <vt:lpstr>Г 4  ЗАДАЧА</vt:lpstr>
      <vt:lpstr>Ж 5  ЗАДАЧА</vt:lpstr>
      <vt:lpstr>Б 10 ЗАДАЧА</vt:lpstr>
      <vt:lpstr>З 8 ЗАДАЧА</vt:lpstr>
      <vt:lpstr>Е 1 ПРИМЕР</vt:lpstr>
      <vt:lpstr>Г 3 ПРИМЕР</vt:lpstr>
      <vt:lpstr>Б 2  ПРИМЕР </vt:lpstr>
      <vt:lpstr>Б 3  ПРИМЕР</vt:lpstr>
      <vt:lpstr>Ж 4 ПРИМЕР</vt:lpstr>
      <vt:lpstr>И 4  ПРИМЕР</vt:lpstr>
      <vt:lpstr>Г 6  ПРИМЕР</vt:lpstr>
      <vt:lpstr>Б 7 ПРИМЕР</vt:lpstr>
      <vt:lpstr>И 8 ПРИМЕР</vt:lpstr>
      <vt:lpstr>К 9  ПРИМЕР</vt:lpstr>
      <vt:lpstr>А 5  ПРИМЕР</vt:lpstr>
      <vt:lpstr>З 3  ПРИМЕР</vt:lpstr>
      <vt:lpstr>Г 10  ПРИМЕР</vt:lpstr>
      <vt:lpstr>В 6  ПРИМЕР</vt:lpstr>
      <vt:lpstr>К 3  ПРИМЕР</vt:lpstr>
      <vt:lpstr>Б 4  ПРИМЕР</vt:lpstr>
      <vt:lpstr>Д 8  ПРИМЕР</vt:lpstr>
      <vt:lpstr>Е 6  ПРИМЕР</vt:lpstr>
      <vt:lpstr>А 8  ПРИМЕР</vt:lpstr>
      <vt:lpstr>Г 2  ПРИМЕР</vt:lpstr>
      <vt:lpstr>К 2  ПРИМЕР</vt:lpstr>
      <vt:lpstr>Ж 7  ПРИМЕР</vt:lpstr>
      <vt:lpstr>Г 5  ПРИМЕР</vt:lpstr>
      <vt:lpstr>А 6  ПРИМЕР</vt:lpstr>
      <vt:lpstr>З 4  ПРИМЕР</vt:lpstr>
      <vt:lpstr>Ж 10  ПРИМЕР</vt:lpstr>
      <vt:lpstr>А 10  ПРИМЕР</vt:lpstr>
      <vt:lpstr>Ж 8  ПРИМЕР</vt:lpstr>
      <vt:lpstr>Г 9  ПРИМЕР</vt:lpstr>
      <vt:lpstr>К 1  ПРИМЕР</vt:lpstr>
      <vt:lpstr>Б 6  ПРИМЕР</vt:lpstr>
      <vt:lpstr>К 10  ПРИМЕР</vt:lpstr>
      <vt:lpstr>В 2  ПРИМЕР</vt:lpstr>
      <vt:lpstr>Е 10  ПРИМЕР</vt:lpstr>
      <vt:lpstr>К 4  ПРИМЕР</vt:lpstr>
      <vt:lpstr>Е 1  ПРИМЕР</vt:lpstr>
      <vt:lpstr>Е 7  ПРИМЕР</vt:lpstr>
      <vt:lpstr>И 3  ПРИМЕР</vt:lpstr>
      <vt:lpstr>Д 9  ПРИМЕР</vt:lpstr>
      <vt:lpstr>В 5  ПРИМЕР</vt:lpstr>
      <vt:lpstr>А 7  ПРИМЕР</vt:lpstr>
      <vt:lpstr>Д 2  ПРИМЕР</vt:lpstr>
      <vt:lpstr>В 10  ПРИМЕР</vt:lpstr>
      <vt:lpstr>В 7  ПРИМЕР</vt:lpstr>
      <vt:lpstr>Ж 3  ПРИМЕР</vt:lpstr>
      <vt:lpstr>Д 6  ПРИМЕР</vt:lpstr>
      <vt:lpstr>ПРАВИЛА ИГРЫ</vt:lpstr>
      <vt:lpstr>ДОМАШНЕЕ ЗАДАНИЕ</vt:lpstr>
      <vt:lpstr>Удав - http://sovetskiy.3dn.ru/index/na_cifru_0_9/0-96 Слоненок - http://troll-face.ru/mememaker/6429-38-popugaevkuda-idet-slonenok Малыш - http://sovetskiemultiki.ru/1960/117-malysh-i-karlson-1968.html Карлсон - http://diletant.ru/articles/23623637 Джерри - http://mir-multfilmov.ru/board/nashi_multfilmy/tom_i_dzherri_v_sobachej_konure/16-1-0-243 Питер Пен - http://deti-online.com/skazki/sbornik-skazok/piter-pen Капитан Крюк - https://ru.wikipedia.org/wiki/%D0%A4%D0%B0%D0%B9%D0%BB:%D0%9A%D0%B0%D0%BF%D0%B8%D1%82%D0%B0%D0%BD_%D0%9A%D1%80%D1%8E%D0%BA_%D0%94%D0%B8%D1%81%D0%BD%D0%B5%D0%B9.png Том - http://vorotila.ru/Kino-filmy-video-serialy-treylery/Kot-TOM-iz-multfilma-Tom-i-Dzherri-i10607            </vt:lpstr>
    </vt:vector>
  </TitlesOfParts>
  <Company>M&amp;P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VIENNA XP</dc:creator>
  <cp:lastModifiedBy>1</cp:lastModifiedBy>
  <cp:revision>146</cp:revision>
  <dcterms:created xsi:type="dcterms:W3CDTF">2011-12-08T09:38:53Z</dcterms:created>
  <dcterms:modified xsi:type="dcterms:W3CDTF">2016-08-31T19:05:13Z</dcterms:modified>
</cp:coreProperties>
</file>