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9.jpe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478" r="12775"/>
          <a:stretch/>
        </p:blipFill>
        <p:spPr bwMode="auto">
          <a:xfrm>
            <a:off x="395536" y="290970"/>
            <a:ext cx="8280920" cy="63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2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Кровь – это жидкая ….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</a:rPr>
              <a:t>2. Почему </a:t>
            </a:r>
            <a:r>
              <a:rPr lang="ru-RU" dirty="0">
                <a:solidFill>
                  <a:srgbClr val="002060"/>
                </a:solidFill>
              </a:rPr>
              <a:t>грязная посуда, белье становятся чистыми, если их моют и стирают в воде?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124744"/>
            <a:ext cx="2576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Соединительная ткань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193831"/>
            <a:ext cx="2322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Вода – растворитель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6077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3. Какие </a:t>
            </a:r>
            <a:r>
              <a:rPr lang="ru-RU" dirty="0">
                <a:solidFill>
                  <a:srgbClr val="002060"/>
                </a:solidFill>
              </a:rPr>
              <a:t>рыбы мечут икру всего один раз в жизни?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93167" y="2999823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Горбуша, кета, </a:t>
            </a:r>
            <a:r>
              <a:rPr lang="ru-RU" dirty="0" err="1">
                <a:solidFill>
                  <a:srgbClr val="FF0000"/>
                </a:solidFill>
              </a:rPr>
              <a:t>кежуч</a:t>
            </a:r>
            <a:r>
              <a:rPr lang="ru-RU" dirty="0">
                <a:solidFill>
                  <a:srgbClr val="FF0000"/>
                </a:solidFill>
              </a:rPr>
              <a:t>, угри.  Все они,  после икрометания гибнут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933056"/>
            <a:ext cx="359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</a:rPr>
              <a:t>4. Рыба </a:t>
            </a:r>
            <a:r>
              <a:rPr lang="ru-RU" dirty="0">
                <a:solidFill>
                  <a:srgbClr val="002060"/>
                </a:solidFill>
              </a:rPr>
              <a:t>с человеческим именем?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3939515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Карп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6077" y="4581128"/>
            <a:ext cx="481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5. Вода</a:t>
            </a:r>
            <a:r>
              <a:rPr lang="ru-RU" dirty="0">
                <a:solidFill>
                  <a:srgbClr val="002060"/>
                </a:solidFill>
              </a:rPr>
              <a:t>, богатая микро- и макроэлементами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38493" y="4581128"/>
            <a:ext cx="1627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Минеральная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2599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6. Животные</a:t>
            </a:r>
            <a:r>
              <a:rPr lang="ru-RU" dirty="0">
                <a:solidFill>
                  <a:srgbClr val="002060"/>
                </a:solidFill>
              </a:rPr>
              <a:t>, для которых средой обитания является вода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6413" y="5295691"/>
            <a:ext cx="190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Водоплавающие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7883" y="458128"/>
            <a:ext cx="441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Станция биологическая 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859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8. В </a:t>
            </a:r>
            <a:r>
              <a:rPr lang="ru-RU" dirty="0">
                <a:solidFill>
                  <a:srgbClr val="002060"/>
                </a:solidFill>
              </a:rPr>
              <a:t>какой воде сконцентрированы так называемые биогенные вещества, химические и энергетические свойства которых близки к составу крови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1903" y="2091844"/>
            <a:ext cx="1792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морской воде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974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9. Какую </a:t>
            </a:r>
            <a:r>
              <a:rPr lang="ru-RU" dirty="0">
                <a:solidFill>
                  <a:srgbClr val="002060"/>
                </a:solidFill>
              </a:rPr>
              <a:t>воду можно замутить своим дыханием?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36261" y="3527885"/>
            <a:ext cx="1568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Известковую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4266" y="4845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10. Тело </a:t>
            </a:r>
            <a:r>
              <a:rPr lang="ru-RU" dirty="0">
                <a:solidFill>
                  <a:srgbClr val="002060"/>
                </a:solidFill>
              </a:rPr>
              <a:t>какого животного на 99 % состоит из воды?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8074" y="4937392"/>
            <a:ext cx="100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едузы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974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7. Почему </a:t>
            </a:r>
            <a:r>
              <a:rPr lang="ru-RU" dirty="0">
                <a:solidFill>
                  <a:srgbClr val="002060"/>
                </a:solidFill>
              </a:rPr>
              <a:t>моря не переполняются от впадающих рек и не заливают сушу?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9584" y="692696"/>
            <a:ext cx="3554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Круговорот воды, испарение с поверхности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60432" y="6181799"/>
            <a:ext cx="4679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4822" y="572704"/>
            <a:ext cx="57358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  <a:latin typeface="Monotype Corsiva" panose="03010101010201010101" pitchFamily="66" charset="0"/>
              </a:rPr>
              <a:t>Станция </a:t>
            </a:r>
            <a:r>
              <a:rPr lang="ru-RU" sz="4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«Вода в сказках»</a:t>
            </a:r>
            <a:endParaRPr lang="ru-RU" sz="4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464" y="1628505"/>
            <a:ext cx="672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Кто из водяных жителей утащил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08821" y="5293229"/>
            <a:ext cx="1801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реке)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8853" y="1583534"/>
            <a:ext cx="998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551" y="2324776"/>
            <a:ext cx="4798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2)Кто спасался в полынье от лисы?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65098" y="2263221"/>
            <a:ext cx="24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(Серая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шейка)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385" y="2965187"/>
            <a:ext cx="497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3)Где нашёл свой ключик Буратино?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49233" y="2898800"/>
            <a:ext cx="166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пруду)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4464" y="3561430"/>
            <a:ext cx="570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4)О какой рыбе написал сказку П. Ершов?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0927" y="3577170"/>
            <a:ext cx="3058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(Мудрый пескарь).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4322" y="4226768"/>
            <a:ext cx="384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5)Куда тянула воз Щука?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58801" y="4084942"/>
            <a:ext cx="1383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воду)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233" y="4767535"/>
            <a:ext cx="5451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6)В какой сказке речка была молочной?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6910" y="4750178"/>
            <a:ext cx="2405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Гуси-лебеди)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666" y="5293229"/>
            <a:ext cx="4900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7)Где нашли сестрицу Алёнушку? </a:t>
            </a: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422632" y="6093296"/>
            <a:ext cx="4234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476672"/>
            <a:ext cx="3632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Станция Химическая </a:t>
            </a: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1)При взаимодействии алюминия с йодом вода используется в качестве...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1844824"/>
            <a:ext cx="164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Катализатора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311677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Это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может находиться только в растворе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7535" y="2881461"/>
            <a:ext cx="2767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Гидрокарбонат кальция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61079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Перед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посадкой семена томатов дезинфицируют 15%-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марганцовки. Сколько г марганцовки потребуется для приготовления 500 г такого раствора?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4612786"/>
            <a:ext cx="1390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75 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9462" y="5188900"/>
            <a:ext cx="7354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Определите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 воды в 250 г 10%-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хлорида натрия.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53560" y="5790862"/>
            <a:ext cx="1390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Ответ:25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</a:p>
        </p:txBody>
      </p:sp>
    </p:spTree>
    <p:extLst>
      <p:ext uri="{BB962C8B-B14F-4D97-AF65-F5344CB8AC3E}">
        <p14:creationId xmlns:p14="http://schemas.microsoft.com/office/powerpoint/2010/main" val="34642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1276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г 14%-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соли добавили 80 г воды. Определите массовую долю соли в полученном растворе.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359099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=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275" y="177707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Назовите основные способы очистки воды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2769" y="2348880"/>
            <a:ext cx="4513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Осаждение Отстаивание Фильтрование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1" y="2782669"/>
            <a:ext cx="785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Кислота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тепла боится, быстро в воду превратится.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3853" y="3244334"/>
            <a:ext cx="3468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Угольная и сернистая кислота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5274" y="3755037"/>
            <a:ext cx="8193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8)Какой тип химической связи в молекуле воды?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62592" y="4124369"/>
            <a:ext cx="2711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Ковалентная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274" y="4725144"/>
            <a:ext cx="8049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В 1783 французский учёный впервые сделал правильный вывод, что вода есть соединение водорода и кислорода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29695" y="5371475"/>
            <a:ext cx="147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Лавуазье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5275" y="5771585"/>
            <a:ext cx="4145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Прибор для получения водорода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22955" y="6172306"/>
            <a:ext cx="1870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Киппа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391032" y="6172306"/>
            <a:ext cx="329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6542" y="5899275"/>
            <a:ext cx="1675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Танганьика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42724"/>
            <a:ext cx="414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Станция географическая </a:t>
            </a: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989" y="1231344"/>
            <a:ext cx="7019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1)Какое море расположено южнее: Черное или Красное?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46923" y="1248485"/>
            <a:ext cx="1329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(Красное)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5989" y="1631454"/>
            <a:ext cx="7554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Какое море Атлантического океана покрыто водорослями?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10445" y="1663907"/>
            <a:ext cx="1591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(Саргассово)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925" y="2083623"/>
            <a:ext cx="802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Какие два моря в России как антонимы, по географическому положению, температуре воды и названию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93295" y="2422177"/>
            <a:ext cx="2089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Белое и черное)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2925" y="2791509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Почему пресная вода в природе не иссякает?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235" y="2774389"/>
            <a:ext cx="2754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круговорот воды)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5989" y="3256774"/>
            <a:ext cx="8392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Назовите самое высокогорное озеро мира, расположенное в Андах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8874" y="3627676"/>
            <a:ext cx="1363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(Титикака)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5989" y="3947864"/>
            <a:ext cx="8520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Какое озеро на Земле является единственным, которое состоит из пресной и соленой воды?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22846" y="4255640"/>
            <a:ext cx="1076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Балхаш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5989" y="4655750"/>
            <a:ext cx="657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Какой океан не соответствует своему названию?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45687" y="4616390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(Тихий)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9728" y="5016500"/>
            <a:ext cx="5775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Какая река дважды пересекает экватор?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69373" y="4973312"/>
            <a:ext cx="1061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(Конго)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9728" y="5438543"/>
            <a:ext cx="6646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Самая глубокая впадина Мирового океана?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59240" y="5409149"/>
            <a:ext cx="1681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(Марианская)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8923" y="5899275"/>
            <a:ext cx="5400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 Какое из озер является двойником Байкала? </a:t>
            </a:r>
          </a:p>
        </p:txBody>
      </p:sp>
    </p:spTree>
    <p:extLst>
      <p:ext uri="{BB962C8B-B14F-4D97-AF65-F5344CB8AC3E}">
        <p14:creationId xmlns:p14="http://schemas.microsoft.com/office/powerpoint/2010/main" val="3412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620686"/>
            <a:ext cx="2899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“</a:t>
            </a:r>
            <a:r>
              <a:rPr lang="ru-RU" sz="3200" b="1" dirty="0">
                <a:solidFill>
                  <a:srgbClr val="7030A0"/>
                </a:solidFill>
              </a:rPr>
              <a:t>Логическая”.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849" y="122709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Участникам необходимо угадать, какие части, каких животных имеются у изображенного на рисунке “Чудо-юдо” зверя. Время выполнения задания – 5 минут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11" y="2135458"/>
            <a:ext cx="6912768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8684" y="613681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1.Рога лося, голова медведя, туловище нерпы, ноги птицы</a:t>
            </a:r>
          </a:p>
        </p:txBody>
      </p:sp>
    </p:spTree>
    <p:extLst>
      <p:ext uri="{BB962C8B-B14F-4D97-AF65-F5344CB8AC3E}">
        <p14:creationId xmlns:p14="http://schemas.microsoft.com/office/powerpoint/2010/main" val="34860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9" y="404664"/>
            <a:ext cx="6408712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3095" y="11247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2.Голова рыси, туловище и плавники рыбы, туловище птицы, ноги медведя</a:t>
            </a:r>
          </a:p>
        </p:txBody>
      </p:sp>
    </p:spTree>
    <p:extLst>
      <p:ext uri="{BB962C8B-B14F-4D97-AF65-F5344CB8AC3E}">
        <p14:creationId xmlns:p14="http://schemas.microsoft.com/office/powerpoint/2010/main" val="33503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04958"/>
            <a:ext cx="6768752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8747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3.Голова соболя, туловище лося, крыло птицы, хвост нерпы</a:t>
            </a:r>
          </a:p>
        </p:txBody>
      </p:sp>
    </p:spTree>
    <p:extLst>
      <p:ext uri="{BB962C8B-B14F-4D97-AF65-F5344CB8AC3E}">
        <p14:creationId xmlns:p14="http://schemas.microsoft.com/office/powerpoint/2010/main" val="1823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dj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" y="1677000"/>
            <a:ext cx="9143999" cy="51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02060"/>
                </a:solidFill>
              </a:rPr>
              <a:t>Воде дана волшебная власть стать соком  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b="1" i="1" dirty="0">
                <a:solidFill>
                  <a:srgbClr val="002060"/>
                </a:solidFill>
              </a:rPr>
              <a:t>жизни на Земле.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b="1" i="1" dirty="0">
                <a:solidFill>
                  <a:srgbClr val="002060"/>
                </a:solidFill>
              </a:rPr>
              <a:t>                                                               </a:t>
            </a:r>
            <a:r>
              <a:rPr lang="ru-RU" sz="2400" i="1" dirty="0">
                <a:solidFill>
                  <a:srgbClr val="002060"/>
                </a:solidFill>
              </a:rPr>
              <a:t>Леонардо да Винчи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капитанов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6444208" cy="438912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бога моря у древних греков?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полуостров на Байкале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легенде, она родилась из морской пены.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Живородящая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озера Байкал?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мировых пресных  вод  составляет Байкал?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полезное ископаемое озера Байкал?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вода становится мутной при дыхании?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может выпить 250 л воды сразу?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море самая солёная вода?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водоем на поверхности земли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28184" y="1412776"/>
            <a:ext cx="2915816" cy="475252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Посейдон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Святой Нос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Афродита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Голомянка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Известковая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Мёртвом море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57606"/>
            <a:ext cx="3248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ринг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406106"/>
            <a:ext cx="2897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Соединительная ткань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439" y="1858000"/>
            <a:ext cx="411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тяжелой воды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0126" y="1858000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6439" y="2370263"/>
            <a:ext cx="7542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раствор, содержащий 0,9 % хлорида натрия?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02434" y="2852936"/>
            <a:ext cx="3278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Ф</a:t>
            </a:r>
            <a:r>
              <a:rPr lang="ru-RU" sz="2000" dirty="0" smtClean="0">
                <a:solidFill>
                  <a:srgbClr val="FF0000"/>
                </a:solidFill>
              </a:rPr>
              <a:t>изиологический </a:t>
            </a:r>
            <a:r>
              <a:rPr lang="ru-RU" sz="2000" dirty="0">
                <a:solidFill>
                  <a:srgbClr val="FF0000"/>
                </a:solidFill>
              </a:rPr>
              <a:t>раствор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773" y="3357299"/>
            <a:ext cx="773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воды с металлами 1 группы образуются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56510" y="3782308"/>
            <a:ext cx="2322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Щелочь </a:t>
            </a:r>
            <a:r>
              <a:rPr lang="ru-RU" sz="2000" dirty="0">
                <a:solidFill>
                  <a:srgbClr val="FF0000"/>
                </a:solidFill>
              </a:rPr>
              <a:t>и водород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439" y="4182418"/>
            <a:ext cx="845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Огромные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 в океане, рождающиеся над эпицентром землетрясения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3334" y="4582528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Ц</a:t>
            </a:r>
            <a:r>
              <a:rPr lang="ru-RU" sz="2000" dirty="0" smtClean="0">
                <a:solidFill>
                  <a:srgbClr val="FF0000"/>
                </a:solidFill>
              </a:rPr>
              <a:t>унами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766" y="5013176"/>
            <a:ext cx="8322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водах какого моря содержится 43 грамма солей в 1 литре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17886" y="5013176"/>
            <a:ext cx="1823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</a:t>
            </a:r>
            <a:r>
              <a:rPr lang="ru-RU" sz="2000" dirty="0" smtClean="0">
                <a:solidFill>
                  <a:srgbClr val="FF0000"/>
                </a:solidFill>
              </a:rPr>
              <a:t>ертвое </a:t>
            </a:r>
            <a:r>
              <a:rPr lang="ru-RU" sz="2000" dirty="0">
                <a:solidFill>
                  <a:srgbClr val="FF0000"/>
                </a:solidFill>
              </a:rPr>
              <a:t>море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6439" y="5678345"/>
            <a:ext cx="3530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Самая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длинная река России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97819" y="5678345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Обь</a:t>
            </a:r>
          </a:p>
        </p:txBody>
      </p:sp>
      <p:pic>
        <p:nvPicPr>
          <p:cNvPr id="3074" name="Picture 2" descr="Картинки по запросу брейн ри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26" y="0"/>
            <a:ext cx="1324459" cy="13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430" y="1054217"/>
            <a:ext cx="3088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Кровь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жидкая ….. </a:t>
            </a:r>
          </a:p>
        </p:txBody>
      </p:sp>
    </p:spTree>
    <p:extLst>
      <p:ext uri="{BB962C8B-B14F-4D97-AF65-F5344CB8AC3E}">
        <p14:creationId xmlns:p14="http://schemas.microsoft.com/office/powerpoint/2010/main" val="42816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762" y="1293336"/>
            <a:ext cx="8357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Вопреки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утверждениям торговой компании журнал «Натур» опубликовал его состав: 84 % – вода; 3,6 % – СО2; 12 % – сахар; 0,2 % – жженый сахар, который придает напитку цвет; 0,06 % – Н3РО4; 0,2 % – кофеин и небольшое количество растительных экстрактов. Что это?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69360" y="285293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Кока-кола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732" y="3253046"/>
            <a:ext cx="408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«известковое молоко»?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3934" y="3288659"/>
            <a:ext cx="2450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Гидроксид кальция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285" y="3861048"/>
            <a:ext cx="8266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водном сообществе проживает наибольшее количество видов?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6245" y="4368879"/>
            <a:ext cx="3706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С</a:t>
            </a:r>
            <a:r>
              <a:rPr lang="ru-RU" sz="2000" dirty="0" smtClean="0">
                <a:solidFill>
                  <a:srgbClr val="FF0000"/>
                </a:solidFill>
              </a:rPr>
              <a:t>ообществе </a:t>
            </a:r>
            <a:r>
              <a:rPr lang="ru-RU" sz="2000" dirty="0">
                <a:solidFill>
                  <a:srgbClr val="FF0000"/>
                </a:solidFill>
              </a:rPr>
              <a:t>кораллового вида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8879"/>
            <a:ext cx="26786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1786" y="684846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Шарады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>
                <a:solidFill>
                  <a:srgbClr val="002060"/>
                </a:solidFill>
              </a:rPr>
              <a:t>"К" - коль к карте обратиться -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Это Турции столица.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 "Г" - Сибирская река,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Полноводна, глубока.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31632" y="2210634"/>
            <a:ext cx="2611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Анкара - </a:t>
            </a:r>
            <a:r>
              <a:rPr lang="ru-RU" sz="2400" b="1" i="1" dirty="0" smtClean="0">
                <a:solidFill>
                  <a:srgbClr val="FF0000"/>
                </a:solidFill>
              </a:rPr>
              <a:t>Ангара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8529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 ноте "Н" прибавить надо.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Нота больше не поёт,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А рекой она течёт.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176101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+ Н = Дон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07707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река течёт от буквы "А" до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"Я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7009" y="4077072"/>
            <a:ext cx="1621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Амударья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 так домишко,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Хлам где всякий и дровишки.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Буквам место изменить -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рыбка в море плыть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4149" y="4951982"/>
            <a:ext cx="2228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Сарай - сайра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Картинки по запросу шар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50" y="0"/>
            <a:ext cx="3286625" cy="19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шар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3333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5168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Назовите реки, протекающие в нашей стране, от названия которых происходят фамилии трёх героев известных произведений русской литературы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6091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Онега - Онегин, Лена - Ленский, Печора - Печорин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4208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— газ, простое вещество,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Двузначен номер мой.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слог мой первый — божество,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— вот слог второй.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0745" y="2957080"/>
            <a:ext cx="129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</a:rPr>
              <a:t>а-дон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9864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Чтобы узнать, какую часть водного пространства, вдающегося в сушу, нарисовал художник, прибавьте две буквы к названию помещения для публичных собраний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9702" y="4221088"/>
            <a:ext cx="1584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Зал – залив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8072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середину названия пресноводной рыбы семейства карповых с широким и толстым слизистым телом вставьте название г. </a:t>
            </a:r>
            <a:r>
              <a:rPr lang="ru-RU" sz="2000" dirty="0" err="1">
                <a:solidFill>
                  <a:srgbClr val="002060"/>
                </a:solidFill>
              </a:rPr>
              <a:t>Ве</a:t>
            </a:r>
            <a:r>
              <a:rPr lang="ru-RU" sz="2000" dirty="0">
                <a:solidFill>
                  <a:srgbClr val="002060"/>
                </a:solidFill>
              </a:rPr>
              <a:t> на о. Новая Каледония, и вы узнаете название сильного дождя.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11576" y="2059396"/>
            <a:ext cx="2292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Линь – ливень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4756" y="245950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Не вода и не суша – 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На лодке не уплывёшь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И ногами не пройдёшь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967334"/>
            <a:ext cx="137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Болото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Картинки по запросу шар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5" y="4092141"/>
            <a:ext cx="2795611" cy="22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43889" y="3735906"/>
            <a:ext cx="38235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Тот, о котором этот сказ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Горючий, самый лёгкий газ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Парацельс его открыл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Кавендиш свойства изучил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Лавуазье ему названье дал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Получившее признанье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«Рождаю воду» означает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Что за элемент, кто знает?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0577" y="4551513"/>
            <a:ext cx="146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</a:t>
            </a:r>
            <a:r>
              <a:rPr lang="ru-RU" sz="2400" b="1" i="1" dirty="0" smtClean="0">
                <a:solidFill>
                  <a:srgbClr val="FF0000"/>
                </a:solidFill>
              </a:rPr>
              <a:t>одород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298" y="836712"/>
            <a:ext cx="30332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hlinkClick r:id="rId2" action="ppaction://hlinksldjump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hlinkClick r:id="rId2" action="ppaction://hlinksldjump"/>
              </a:rPr>
              <a:t>биологическая 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09" y="2414713"/>
            <a:ext cx="3369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hlinkClick r:id="rId3" action="ppaction://hlinksldjump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hlinkClick r:id="rId3" action="ppaction://hlinksldjump"/>
              </a:rPr>
              <a:t>«Вода в сказках»</a:t>
            </a: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07135" y="4055906"/>
            <a:ext cx="2680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hlinkClick r:id="rId4" action="ppaction://hlinksldjump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  <a:hlinkClick r:id="rId4" action="ppaction://hlinksldjump"/>
              </a:rPr>
              <a:t>химическая</a:t>
            </a:r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24" name="Picture 8" descr="Картинки по запросу в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73520"/>
            <a:ext cx="4695634" cy="32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3583501" y="4963847"/>
            <a:ext cx="5126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6" action="ppaction://hlinksldjump"/>
              </a:rPr>
              <a:t>Станция географическая </a:t>
            </a:r>
            <a:endParaRPr lang="ru-RU" sz="4000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587</TotalTime>
  <Words>1074</Words>
  <Application>Microsoft Office PowerPoint</Application>
  <PresentationFormat>Экран (4:3)</PresentationFormat>
  <Paragraphs>175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Вопросы для капитанов.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Мираида</cp:lastModifiedBy>
  <cp:revision>29</cp:revision>
  <dcterms:created xsi:type="dcterms:W3CDTF">2017-03-16T03:27:17Z</dcterms:created>
  <dcterms:modified xsi:type="dcterms:W3CDTF">2018-12-04T13:56:22Z</dcterms:modified>
</cp:coreProperties>
</file>