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  <p:sldMasterId id="2147483710" r:id="rId3"/>
    <p:sldMasterId id="2147483722" r:id="rId4"/>
  </p:sldMasterIdLst>
  <p:notesMasterIdLst>
    <p:notesMasterId r:id="rId38"/>
  </p:notesMasterIdLst>
  <p:sldIdLst>
    <p:sldId id="257" r:id="rId5"/>
    <p:sldId id="268" r:id="rId6"/>
    <p:sldId id="273" r:id="rId7"/>
    <p:sldId id="274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279" r:id="rId21"/>
    <p:sldId id="285" r:id="rId22"/>
    <p:sldId id="286" r:id="rId23"/>
    <p:sldId id="288" r:id="rId24"/>
    <p:sldId id="287" r:id="rId25"/>
    <p:sldId id="289" r:id="rId26"/>
    <p:sldId id="290" r:id="rId27"/>
    <p:sldId id="291" r:id="rId28"/>
    <p:sldId id="292" r:id="rId29"/>
    <p:sldId id="293" r:id="rId30"/>
    <p:sldId id="296" r:id="rId31"/>
    <p:sldId id="295" r:id="rId32"/>
    <p:sldId id="280" r:id="rId33"/>
    <p:sldId id="281" r:id="rId34"/>
    <p:sldId id="282" r:id="rId35"/>
    <p:sldId id="283" r:id="rId36"/>
    <p:sldId id="29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DF155-69BB-4265-A0AF-43140FB9C1F4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DA79E-F213-4FFA-A965-368C4D4A4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7E5BA7-D18A-486C-B47B-1DE48B1B4E2B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C967-5DD9-4C11-855D-52559D289E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EC5F-8D33-4403-A2E5-591BD7C11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8602-260F-4891-9636-94B9231E5F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0041-80A7-4FD2-96DE-99E8828581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CCF68-C8CC-498C-9A25-BA5AF75B02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C5B2E-5860-438C-9D6C-6B684C1896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1563-4FCB-4525-82C3-9B93D58720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CD254-8367-4A49-992D-2D96F5532C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757E-747A-4D27-A5B2-857C9A5DDB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1C287-B5C3-44EB-A154-78AA5A253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E6E27-CEA5-41FD-98CC-798699A33E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7D468-DF08-4B0F-9868-384E106E4D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6B66-CC4A-46C3-B7D2-4C08AC4F72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DEA82-7083-4466-AB6C-208D257B8D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9352-7183-4B35-A6D6-C8F48F15C7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EFBFF-5586-445C-AE7A-35AD7A8E6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3DA61-3B5C-4176-BFB2-4EB837081B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D43B-EA9B-4E0D-8173-163750E37C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DA7A-EC18-46EA-96F6-A388A4CB4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CA44-4DFD-4628-98D0-AFA693209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5F85A-8604-4492-A661-82BD8592D7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3426-3716-409F-A838-DDFEC23924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C967-5DD9-4C11-855D-52559D289E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EC5F-8D33-4403-A2E5-591BD7C11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8602-260F-4891-9636-94B9231E5F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0041-80A7-4FD2-96DE-99E8828581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CCF68-C8CC-498C-9A25-BA5AF75B02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C5B2E-5860-438C-9D6C-6B684C1896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1563-4FCB-4525-82C3-9B93D58720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CD254-8367-4A49-992D-2D96F5532C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757E-747A-4D27-A5B2-857C9A5DDB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1C287-B5C3-44EB-A154-78AA5A253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E6E27-CEA5-41FD-98CC-798699A33E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7D468-DF08-4B0F-9868-384E106E4D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6B66-CC4A-46C3-B7D2-4C08AC4F72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DEA82-7083-4466-AB6C-208D257B8D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9352-7183-4B35-A6D6-C8F48F15C7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EFBFF-5586-445C-AE7A-35AD7A8E6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3DA61-3B5C-4176-BFB2-4EB837081B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D43B-EA9B-4E0D-8173-163750E37C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DA7A-EC18-46EA-96F6-A388A4CB4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CA44-4DFD-4628-98D0-AFA693209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5F85A-8604-4492-A661-82BD8592D7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3426-3716-409F-A838-DDFEC23924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79E8DFC6-D776-4B94-9EF7-E3A401A82217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19.02.2017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22B0-B184-4628-87CE-72F37CFE9F13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 spd="slow" advTm="5000">
    <p:wheel spokes="1"/>
    <p:sndAc>
      <p:stSnd>
        <p:snd r:embed="rId1" name="camera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8F881-F9D3-444A-830F-4E77FBD60D6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19.02.2017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D0F22-7384-4D6A-ABD7-E04D700F0F9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 spd="slow" advTm="5000">
    <p:wheel spokes="1"/>
    <p:sndAc>
      <p:stSnd>
        <p:snd r:embed="rId1" name="camera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221ED-4B55-45AE-8E49-DBD4601657C3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19.02.2017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5097-A13B-4FF2-82A7-3B5918DB4E3E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wheel spokes="1"/>
    <p:sndAc>
      <p:stSnd>
        <p:snd r:embed="rId2" name="camera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2D81-9E66-46EC-B94D-B87833CC44D6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19.02.2017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226D-5DAC-493C-AF79-DB6F8BB527C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 spd="slow" advTm="5000">
    <p:wheel spokes="1"/>
    <p:sndAc>
      <p:stSnd>
        <p:snd r:embed="rId1" name="camera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F190-E00F-4A72-B55B-20B426F7252B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19.02.2017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B894-A335-4B8D-BE28-6253044EB565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 spd="slow" advTm="5000">
    <p:wheel spokes="1"/>
    <p:sndAc>
      <p:stSnd>
        <p:snd r:embed="rId1" name="camera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2CCD-C00D-47EF-B5B0-30B8197FC205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19.02.2017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7DB6-95FE-42F7-9FF3-1C396DECA51A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 spd="slow" advTm="5000">
    <p:wheel spokes="1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5486B-2BFE-4775-A5DD-2DABE35C91E5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19.02.2017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DD15-9A15-4F37-8B84-71FCCA6E3BF9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 spd="slow" advTm="5000">
    <p:wheel spokes="1"/>
    <p:sndAc>
      <p:stSnd>
        <p:snd r:embed="rId1" name="camera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B3627-E949-42D2-AB98-43F56E1B8A18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19.02.2017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A9B2-C367-4BEA-86DC-AA63302E616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 spd="slow" advTm="5000">
    <p:wheel spokes="1"/>
    <p:sndAc>
      <p:stSnd>
        <p:snd r:embed="rId1" name="camera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44730-029F-430A-9350-F4C9513B7E06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19.02.2017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18FB1-F8F5-4932-9E27-0D9554FA7F13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wheel spokes="1"/>
    <p:sndAc>
      <p:stSnd>
        <p:snd r:embed="rId2" name="camera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7FE0-502D-4A80-8C1E-C89112FDE4C5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19.02.2017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D741-23AC-4359-B57D-6075AE55109C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 spd="slow" advTm="5000">
    <p:wheel spokes="1"/>
    <p:sndAc>
      <p:stSnd>
        <p:snd r:embed="rId1" name="camera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1A9C-A307-485D-A3DB-26C846FDAF0C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19.02.2017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CB6AA-EAAB-40A7-84BE-E702F4667A4D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 spd="slow" advTm="5000">
    <p:wheel spokes="1"/>
    <p:sndAc>
      <p:stSnd>
        <p:snd r:embed="rId1" name="camera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7021-E629-41A5-A396-EBE3038FD9DA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 spd="slow" advTm="5000">
    <p:wheel spokes="1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147303-E096-4494-B5F1-79B4745BFA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0FD37D-CECA-4CB2-96E2-7060DB3198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147303-E096-4494-B5F1-79B4745BFA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0FD37D-CECA-4CB2-96E2-7060DB3198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6861108-68AD-425E-ABDE-198FC71E3D24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19.02.2017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6704797-A4E3-4C62-BA1F-E02E7AF5920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 spd="slow" advTm="5000">
    <p:wheel spokes="1"/>
    <p:sndAc>
      <p:stSnd>
        <p:snd r:embed="rId14" name="camera.wav"/>
      </p:stSnd>
    </p:sndAc>
  </p:transition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salgarys.narod.ru/index/0-5" TargetMode="External"/><Relationship Id="rId13" Type="http://schemas.openxmlformats.org/officeDocument/2006/relationships/hyperlink" Target="http://commons.wikimedia.org/wiki/File:Mstislav_I_of_Kiev_(Tsarskiy_titulyarnik).jpg?uselang=ru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opoccuu.com/030511.htm" TargetMode="External"/><Relationship Id="rId12" Type="http://schemas.openxmlformats.org/officeDocument/2006/relationships/hyperlink" Target="http://www.pokrov-monastir.ru/?include=static&amp;page_id=5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commons.wikimedia.org/wiki/File:Vladimir-II-Vsevolodovich_Monomakh.jpg?uselang=ru" TargetMode="External"/><Relationship Id="rId11" Type="http://schemas.openxmlformats.org/officeDocument/2006/relationships/hyperlink" Target="http://dic.academic.ru/dic.nsf/ruwiki/673107" TargetMode="External"/><Relationship Id="rId5" Type="http://schemas.openxmlformats.org/officeDocument/2006/relationships/hyperlink" Target="http://www.moluch.ru/archive/50/6432/" TargetMode="External"/><Relationship Id="rId10" Type="http://schemas.openxmlformats.org/officeDocument/2006/relationships/hyperlink" Target="http://commons.wikimedia.org/wiki/File:Monomachos_at_Uvetichi.jpg?uselang=ru" TargetMode="External"/><Relationship Id="rId4" Type="http://schemas.openxmlformats.org/officeDocument/2006/relationships/hyperlink" Target="http://www.magister.msk.ru/library/history/kluchev/kllec14.htm" TargetMode="External"/><Relationship Id="rId9" Type="http://schemas.openxmlformats.org/officeDocument/2006/relationships/hyperlink" Target="http://hiztory.ru/kievskay-rus/vladimir-monoma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556792"/>
            <a:ext cx="8677275" cy="2809875"/>
          </a:xfrm>
          <a:solidFill>
            <a:srgbClr val="CCFFCC"/>
          </a:solidFill>
          <a:ln w="127000" cmpd="tri">
            <a:solidFill>
              <a:srgbClr val="008000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alt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Русь при внуках Ярослава Мудрого.</a:t>
            </a:r>
            <a:br>
              <a:rPr lang="ru-RU" altLang="ru-RU" sz="6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alt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 Владимир Мономах </a:t>
            </a:r>
            <a:endParaRPr lang="ru-RU" altLang="ru-RU" sz="60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43711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истории в 10 классе профильный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истории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№1»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Селижарово Тверской области Николаев Александр Евгеньевич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dirty="0" smtClean="0"/>
          </a:p>
          <a:p>
            <a:pPr algn="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/>
          </a:p>
          <a:p>
            <a:pPr lvl="0" algn="r"/>
            <a:endParaRPr lang="ru-RU" sz="12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Княжеские усобицы 2-й половины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XI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в.</a:t>
            </a:r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395288" y="981075"/>
            <a:ext cx="8280400" cy="719138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1054–1068 гг. – совместное правление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старших Ярославичей</a:t>
            </a: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95288" y="1989138"/>
            <a:ext cx="1800225" cy="1152525"/>
          </a:xfrm>
          <a:prstGeom prst="rect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Смерть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Вячеслава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1057 г.</a:t>
            </a:r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>
            <a:off x="2195513" y="2636838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3132138" y="1989138"/>
            <a:ext cx="1944687" cy="1152525"/>
          </a:xfrm>
          <a:prstGeom prst="rect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Переход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Игоря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Смоленск</a:t>
            </a:r>
          </a:p>
        </p:txBody>
      </p:sp>
      <p:sp>
        <p:nvSpPr>
          <p:cNvPr id="60" name="Line 16"/>
          <p:cNvSpPr>
            <a:spLocks noChangeShapeType="1"/>
          </p:cNvSpPr>
          <p:nvPr/>
        </p:nvSpPr>
        <p:spPr bwMode="auto">
          <a:xfrm>
            <a:off x="5076825" y="2565400"/>
            <a:ext cx="9350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6011863" y="1989138"/>
            <a:ext cx="2663825" cy="1152525"/>
          </a:xfrm>
          <a:prstGeom prst="rect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Переход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Ростислава во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Владимир-Вол.</a:t>
            </a:r>
          </a:p>
        </p:txBody>
      </p:sp>
      <p:sp>
        <p:nvSpPr>
          <p:cNvPr id="64" name="Rectangle 17"/>
          <p:cNvSpPr>
            <a:spLocks noChangeArrowheads="1"/>
          </p:cNvSpPr>
          <p:nvPr/>
        </p:nvSpPr>
        <p:spPr bwMode="auto">
          <a:xfrm>
            <a:off x="395288" y="3500438"/>
            <a:ext cx="1800225" cy="1081087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Смерть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Игоря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1060 г.</a:t>
            </a:r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>
            <a:off x="2195513" y="4005263"/>
            <a:ext cx="504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2700338" y="3500438"/>
            <a:ext cx="3527425" cy="1081087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Расчеты Ростислава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получить Смоленск</a:t>
            </a:r>
          </a:p>
        </p:txBody>
      </p:sp>
      <p:sp>
        <p:nvSpPr>
          <p:cNvPr id="71" name="Line 26"/>
          <p:cNvSpPr>
            <a:spLocks noChangeShapeType="1"/>
          </p:cNvSpPr>
          <p:nvPr/>
        </p:nvSpPr>
        <p:spPr bwMode="auto">
          <a:xfrm>
            <a:off x="6227763" y="4005263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6659563" y="3500438"/>
            <a:ext cx="2233612" cy="1081087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Отказ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старших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Ярославичей</a:t>
            </a:r>
          </a:p>
        </p:txBody>
      </p:sp>
      <p:sp>
        <p:nvSpPr>
          <p:cNvPr id="74" name="Line 32"/>
          <p:cNvSpPr>
            <a:spLocks noChangeShapeType="1"/>
          </p:cNvSpPr>
          <p:nvPr/>
        </p:nvSpPr>
        <p:spPr bwMode="auto">
          <a:xfrm>
            <a:off x="7667625" y="4581525"/>
            <a:ext cx="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5724525" y="5373688"/>
            <a:ext cx="3168650" cy="1150937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Бегство Ростислава</a:t>
            </a:r>
            <a:br>
              <a:rPr lang="ru-RU" sz="2400" b="1" dirty="0"/>
            </a:br>
            <a:r>
              <a:rPr lang="ru-RU" sz="2400" b="1" dirty="0"/>
              <a:t>в Тмутаракань.</a:t>
            </a:r>
          </a:p>
        </p:txBody>
      </p:sp>
      <p:sp>
        <p:nvSpPr>
          <p:cNvPr id="78" name="Line 36"/>
          <p:cNvSpPr>
            <a:spLocks noChangeShapeType="1"/>
          </p:cNvSpPr>
          <p:nvPr/>
        </p:nvSpPr>
        <p:spPr bwMode="auto">
          <a:xfrm flipH="1">
            <a:off x="5219700" y="5949950"/>
            <a:ext cx="504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" name="Rectangle 29"/>
          <p:cNvSpPr>
            <a:spLocks noChangeArrowheads="1"/>
          </p:cNvSpPr>
          <p:nvPr/>
        </p:nvSpPr>
        <p:spPr bwMode="auto">
          <a:xfrm>
            <a:off x="2627313" y="5373688"/>
            <a:ext cx="2590800" cy="1150937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Война</a:t>
            </a:r>
            <a:br>
              <a:rPr lang="ru-RU" sz="2400" b="1" dirty="0"/>
            </a:br>
            <a:r>
              <a:rPr lang="ru-RU" sz="2400" b="1" dirty="0"/>
              <a:t>Ростислава</a:t>
            </a:r>
            <a:br>
              <a:rPr lang="ru-RU" sz="2400" b="1" dirty="0"/>
            </a:br>
            <a:r>
              <a:rPr lang="ru-RU" sz="2400" b="1" dirty="0"/>
              <a:t>с Ярославичами</a:t>
            </a:r>
          </a:p>
        </p:txBody>
      </p:sp>
      <p:sp>
        <p:nvSpPr>
          <p:cNvPr id="82" name="Line 37"/>
          <p:cNvSpPr>
            <a:spLocks noChangeShapeType="1"/>
          </p:cNvSpPr>
          <p:nvPr/>
        </p:nvSpPr>
        <p:spPr bwMode="auto">
          <a:xfrm flipH="1">
            <a:off x="2124075" y="5949950"/>
            <a:ext cx="5032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4" name="Rectangle 33"/>
          <p:cNvSpPr>
            <a:spLocks noChangeArrowheads="1"/>
          </p:cNvSpPr>
          <p:nvPr/>
        </p:nvSpPr>
        <p:spPr bwMode="auto">
          <a:xfrm>
            <a:off x="250825" y="5373688"/>
            <a:ext cx="1873250" cy="1150937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Смерть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Ростислава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 1067 г.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 animBg="1"/>
      <p:bldP spid="47" grpId="0" animBg="1"/>
      <p:bldP spid="52" grpId="0" animBg="1"/>
      <p:bldP spid="59" grpId="0" animBg="1"/>
      <p:bldP spid="60" grpId="0" animBg="1"/>
      <p:bldP spid="62" grpId="0" animBg="1"/>
      <p:bldP spid="64" grpId="0" animBg="1"/>
      <p:bldP spid="66" grpId="0" animBg="1"/>
      <p:bldP spid="70" grpId="0" animBg="1"/>
      <p:bldP spid="71" grpId="0" animBg="1"/>
      <p:bldP spid="73" grpId="0" animBg="1"/>
      <p:bldP spid="74" grpId="0" animBg="1"/>
      <p:bldP spid="77" grpId="0" animBg="1"/>
      <p:bldP spid="78" grpId="0" animBg="1"/>
      <p:bldP spid="81" grpId="0" animBg="1"/>
      <p:bldP spid="82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2418014" y="-109935"/>
            <a:ext cx="6868664" cy="3050396"/>
          </a:xfrm>
          <a:custGeom>
            <a:avLst/>
            <a:gdLst>
              <a:gd name="connsiteX0" fmla="*/ 3428604 w 6868664"/>
              <a:gd name="connsiteY0" fmla="*/ 885790 h 3050396"/>
              <a:gd name="connsiteX1" fmla="*/ 3470168 w 6868664"/>
              <a:gd name="connsiteY1" fmla="*/ 844226 h 3050396"/>
              <a:gd name="connsiteX2" fmla="*/ 3497877 w 6868664"/>
              <a:gd name="connsiteY2" fmla="*/ 802662 h 3050396"/>
              <a:gd name="connsiteX3" fmla="*/ 3539441 w 6868664"/>
              <a:gd name="connsiteY3" fmla="*/ 747244 h 3050396"/>
              <a:gd name="connsiteX4" fmla="*/ 3567150 w 6868664"/>
              <a:gd name="connsiteY4" fmla="*/ 705680 h 3050396"/>
              <a:gd name="connsiteX5" fmla="*/ 3622568 w 6868664"/>
              <a:gd name="connsiteY5" fmla="*/ 677971 h 3050396"/>
              <a:gd name="connsiteX6" fmla="*/ 3705695 w 6868664"/>
              <a:gd name="connsiteY6" fmla="*/ 622553 h 3050396"/>
              <a:gd name="connsiteX7" fmla="*/ 3747259 w 6868664"/>
              <a:gd name="connsiteY7" fmla="*/ 594844 h 3050396"/>
              <a:gd name="connsiteX8" fmla="*/ 3802677 w 6868664"/>
              <a:gd name="connsiteY8" fmla="*/ 567135 h 3050396"/>
              <a:gd name="connsiteX9" fmla="*/ 3899659 w 6868664"/>
              <a:gd name="connsiteY9" fmla="*/ 553280 h 3050396"/>
              <a:gd name="connsiteX10" fmla="*/ 3941222 w 6868664"/>
              <a:gd name="connsiteY10" fmla="*/ 539426 h 3050396"/>
              <a:gd name="connsiteX11" fmla="*/ 4135186 w 6868664"/>
              <a:gd name="connsiteY11" fmla="*/ 567135 h 3050396"/>
              <a:gd name="connsiteX12" fmla="*/ 4176750 w 6868664"/>
              <a:gd name="connsiteY12" fmla="*/ 594844 h 3050396"/>
              <a:gd name="connsiteX13" fmla="*/ 4204459 w 6868664"/>
              <a:gd name="connsiteY13" fmla="*/ 636408 h 3050396"/>
              <a:gd name="connsiteX14" fmla="*/ 4218313 w 6868664"/>
              <a:gd name="connsiteY14" fmla="*/ 677971 h 3050396"/>
              <a:gd name="connsiteX15" fmla="*/ 4204459 w 6868664"/>
              <a:gd name="connsiteY15" fmla="*/ 1024335 h 3050396"/>
              <a:gd name="connsiteX16" fmla="*/ 4121331 w 6868664"/>
              <a:gd name="connsiteY16" fmla="*/ 1149026 h 3050396"/>
              <a:gd name="connsiteX17" fmla="*/ 4093622 w 6868664"/>
              <a:gd name="connsiteY17" fmla="*/ 1190590 h 3050396"/>
              <a:gd name="connsiteX18" fmla="*/ 4079768 w 6868664"/>
              <a:gd name="connsiteY18" fmla="*/ 1232153 h 3050396"/>
              <a:gd name="connsiteX19" fmla="*/ 4121331 w 6868664"/>
              <a:gd name="connsiteY19" fmla="*/ 1509244 h 3050396"/>
              <a:gd name="connsiteX20" fmla="*/ 4204459 w 6868664"/>
              <a:gd name="connsiteY20" fmla="*/ 1578517 h 3050396"/>
              <a:gd name="connsiteX21" fmla="*/ 4246022 w 6868664"/>
              <a:gd name="connsiteY21" fmla="*/ 1592371 h 3050396"/>
              <a:gd name="connsiteX22" fmla="*/ 4287586 w 6868664"/>
              <a:gd name="connsiteY22" fmla="*/ 1620080 h 3050396"/>
              <a:gd name="connsiteX23" fmla="*/ 4329150 w 6868664"/>
              <a:gd name="connsiteY23" fmla="*/ 1633935 h 3050396"/>
              <a:gd name="connsiteX24" fmla="*/ 4384568 w 6868664"/>
              <a:gd name="connsiteY24" fmla="*/ 1675499 h 3050396"/>
              <a:gd name="connsiteX25" fmla="*/ 4439986 w 6868664"/>
              <a:gd name="connsiteY25" fmla="*/ 1703208 h 3050396"/>
              <a:gd name="connsiteX26" fmla="*/ 4661659 w 6868664"/>
              <a:gd name="connsiteY26" fmla="*/ 1689353 h 3050396"/>
              <a:gd name="connsiteX27" fmla="*/ 4703222 w 6868664"/>
              <a:gd name="connsiteY27" fmla="*/ 1675499 h 3050396"/>
              <a:gd name="connsiteX28" fmla="*/ 4744786 w 6868664"/>
              <a:gd name="connsiteY28" fmla="*/ 1633935 h 3050396"/>
              <a:gd name="connsiteX29" fmla="*/ 4841768 w 6868664"/>
              <a:gd name="connsiteY29" fmla="*/ 1592371 h 3050396"/>
              <a:gd name="connsiteX30" fmla="*/ 4980313 w 6868664"/>
              <a:gd name="connsiteY30" fmla="*/ 1523099 h 3050396"/>
              <a:gd name="connsiteX31" fmla="*/ 5077295 w 6868664"/>
              <a:gd name="connsiteY31" fmla="*/ 1467680 h 3050396"/>
              <a:gd name="connsiteX32" fmla="*/ 5118859 w 6868664"/>
              <a:gd name="connsiteY32" fmla="*/ 1453826 h 3050396"/>
              <a:gd name="connsiteX33" fmla="*/ 5201986 w 6868664"/>
              <a:gd name="connsiteY33" fmla="*/ 1398408 h 3050396"/>
              <a:gd name="connsiteX34" fmla="*/ 5243550 w 6868664"/>
              <a:gd name="connsiteY34" fmla="*/ 1370699 h 3050396"/>
              <a:gd name="connsiteX35" fmla="*/ 5326677 w 6868664"/>
              <a:gd name="connsiteY35" fmla="*/ 1287571 h 3050396"/>
              <a:gd name="connsiteX36" fmla="*/ 5395950 w 6868664"/>
              <a:gd name="connsiteY36" fmla="*/ 1218299 h 3050396"/>
              <a:gd name="connsiteX37" fmla="*/ 5409804 w 6868664"/>
              <a:gd name="connsiteY37" fmla="*/ 1162880 h 3050396"/>
              <a:gd name="connsiteX38" fmla="*/ 5382095 w 6868664"/>
              <a:gd name="connsiteY38" fmla="*/ 1010480 h 3050396"/>
              <a:gd name="connsiteX39" fmla="*/ 5326677 w 6868664"/>
              <a:gd name="connsiteY39" fmla="*/ 927353 h 3050396"/>
              <a:gd name="connsiteX40" fmla="*/ 5298968 w 6868664"/>
              <a:gd name="connsiteY40" fmla="*/ 885790 h 3050396"/>
              <a:gd name="connsiteX41" fmla="*/ 5271259 w 6868664"/>
              <a:gd name="connsiteY41" fmla="*/ 802662 h 3050396"/>
              <a:gd name="connsiteX42" fmla="*/ 5285113 w 6868664"/>
              <a:gd name="connsiteY42" fmla="*/ 456299 h 3050396"/>
              <a:gd name="connsiteX43" fmla="*/ 5340531 w 6868664"/>
              <a:gd name="connsiteY43" fmla="*/ 428590 h 3050396"/>
              <a:gd name="connsiteX44" fmla="*/ 5382095 w 6868664"/>
              <a:gd name="connsiteY44" fmla="*/ 414735 h 3050396"/>
              <a:gd name="connsiteX45" fmla="*/ 5423659 w 6868664"/>
              <a:gd name="connsiteY45" fmla="*/ 387026 h 3050396"/>
              <a:gd name="connsiteX46" fmla="*/ 5465222 w 6868664"/>
              <a:gd name="connsiteY46" fmla="*/ 373171 h 3050396"/>
              <a:gd name="connsiteX47" fmla="*/ 5534495 w 6868664"/>
              <a:gd name="connsiteY47" fmla="*/ 345462 h 3050396"/>
              <a:gd name="connsiteX48" fmla="*/ 6130241 w 6868664"/>
              <a:gd name="connsiteY48" fmla="*/ 359317 h 3050396"/>
              <a:gd name="connsiteX49" fmla="*/ 6213368 w 6868664"/>
              <a:gd name="connsiteY49" fmla="*/ 373171 h 3050396"/>
              <a:gd name="connsiteX50" fmla="*/ 6254931 w 6868664"/>
              <a:gd name="connsiteY50" fmla="*/ 400880 h 3050396"/>
              <a:gd name="connsiteX51" fmla="*/ 6351913 w 6868664"/>
              <a:gd name="connsiteY51" fmla="*/ 442444 h 3050396"/>
              <a:gd name="connsiteX52" fmla="*/ 6448895 w 6868664"/>
              <a:gd name="connsiteY52" fmla="*/ 511717 h 3050396"/>
              <a:gd name="connsiteX53" fmla="*/ 6490459 w 6868664"/>
              <a:gd name="connsiteY53" fmla="*/ 553280 h 3050396"/>
              <a:gd name="connsiteX54" fmla="*/ 6504313 w 6868664"/>
              <a:gd name="connsiteY54" fmla="*/ 594844 h 3050396"/>
              <a:gd name="connsiteX55" fmla="*/ 6476604 w 6868664"/>
              <a:gd name="connsiteY55" fmla="*/ 774953 h 3050396"/>
              <a:gd name="connsiteX56" fmla="*/ 6448895 w 6868664"/>
              <a:gd name="connsiteY56" fmla="*/ 830371 h 3050396"/>
              <a:gd name="connsiteX57" fmla="*/ 6421186 w 6868664"/>
              <a:gd name="connsiteY57" fmla="*/ 871935 h 3050396"/>
              <a:gd name="connsiteX58" fmla="*/ 6379622 w 6868664"/>
              <a:gd name="connsiteY58" fmla="*/ 968917 h 3050396"/>
              <a:gd name="connsiteX59" fmla="*/ 6324204 w 6868664"/>
              <a:gd name="connsiteY59" fmla="*/ 1052044 h 3050396"/>
              <a:gd name="connsiteX60" fmla="*/ 6296495 w 6868664"/>
              <a:gd name="connsiteY60" fmla="*/ 1093608 h 3050396"/>
              <a:gd name="connsiteX61" fmla="*/ 6254931 w 6868664"/>
              <a:gd name="connsiteY61" fmla="*/ 1135171 h 3050396"/>
              <a:gd name="connsiteX62" fmla="*/ 6185659 w 6868664"/>
              <a:gd name="connsiteY62" fmla="*/ 1232153 h 3050396"/>
              <a:gd name="connsiteX63" fmla="*/ 6130241 w 6868664"/>
              <a:gd name="connsiteY63" fmla="*/ 1315280 h 3050396"/>
              <a:gd name="connsiteX64" fmla="*/ 6144095 w 6868664"/>
              <a:gd name="connsiteY64" fmla="*/ 1523099 h 3050396"/>
              <a:gd name="connsiteX65" fmla="*/ 6185659 w 6868664"/>
              <a:gd name="connsiteY65" fmla="*/ 1536953 h 3050396"/>
              <a:gd name="connsiteX66" fmla="*/ 6379622 w 6868664"/>
              <a:gd name="connsiteY66" fmla="*/ 1550808 h 3050396"/>
              <a:gd name="connsiteX67" fmla="*/ 6476604 w 6868664"/>
              <a:gd name="connsiteY67" fmla="*/ 1620080 h 3050396"/>
              <a:gd name="connsiteX68" fmla="*/ 6532022 w 6868664"/>
              <a:gd name="connsiteY68" fmla="*/ 1633935 h 3050396"/>
              <a:gd name="connsiteX69" fmla="*/ 6656713 w 6868664"/>
              <a:gd name="connsiteY69" fmla="*/ 1675499 h 3050396"/>
              <a:gd name="connsiteX70" fmla="*/ 6684422 w 6868664"/>
              <a:gd name="connsiteY70" fmla="*/ 1633935 h 3050396"/>
              <a:gd name="connsiteX71" fmla="*/ 6725986 w 6868664"/>
              <a:gd name="connsiteY71" fmla="*/ 525571 h 3050396"/>
              <a:gd name="connsiteX72" fmla="*/ 6739841 w 6868664"/>
              <a:gd name="connsiteY72" fmla="*/ 414735 h 3050396"/>
              <a:gd name="connsiteX73" fmla="*/ 6725986 w 6868664"/>
              <a:gd name="connsiteY73" fmla="*/ 96080 h 3050396"/>
              <a:gd name="connsiteX74" fmla="*/ 5714604 w 6868664"/>
              <a:gd name="connsiteY74" fmla="*/ 109935 h 3050396"/>
              <a:gd name="connsiteX75" fmla="*/ 5465222 w 6868664"/>
              <a:gd name="connsiteY75" fmla="*/ 137644 h 3050396"/>
              <a:gd name="connsiteX76" fmla="*/ 5257404 w 6868664"/>
              <a:gd name="connsiteY76" fmla="*/ 151499 h 3050396"/>
              <a:gd name="connsiteX77" fmla="*/ 5188131 w 6868664"/>
              <a:gd name="connsiteY77" fmla="*/ 165353 h 3050396"/>
              <a:gd name="connsiteX78" fmla="*/ 5063441 w 6868664"/>
              <a:gd name="connsiteY78" fmla="*/ 179208 h 3050396"/>
              <a:gd name="connsiteX79" fmla="*/ 4966459 w 6868664"/>
              <a:gd name="connsiteY79" fmla="*/ 193062 h 3050396"/>
              <a:gd name="connsiteX80" fmla="*/ 4855622 w 6868664"/>
              <a:gd name="connsiteY80" fmla="*/ 165353 h 3050396"/>
              <a:gd name="connsiteX81" fmla="*/ 4689368 w 6868664"/>
              <a:gd name="connsiteY81" fmla="*/ 109935 h 3050396"/>
              <a:gd name="connsiteX82" fmla="*/ 4246022 w 6868664"/>
              <a:gd name="connsiteY82" fmla="*/ 123790 h 3050396"/>
              <a:gd name="connsiteX83" fmla="*/ 4135186 w 6868664"/>
              <a:gd name="connsiteY83" fmla="*/ 137644 h 3050396"/>
              <a:gd name="connsiteX84" fmla="*/ 3941222 w 6868664"/>
              <a:gd name="connsiteY84" fmla="*/ 151499 h 3050396"/>
              <a:gd name="connsiteX85" fmla="*/ 3622568 w 6868664"/>
              <a:gd name="connsiteY85" fmla="*/ 193062 h 3050396"/>
              <a:gd name="connsiteX86" fmla="*/ 3553295 w 6868664"/>
              <a:gd name="connsiteY86" fmla="*/ 206917 h 3050396"/>
              <a:gd name="connsiteX87" fmla="*/ 3414750 w 6868664"/>
              <a:gd name="connsiteY87" fmla="*/ 234626 h 3050396"/>
              <a:gd name="connsiteX88" fmla="*/ 3109950 w 6868664"/>
              <a:gd name="connsiteY88" fmla="*/ 262335 h 3050396"/>
              <a:gd name="connsiteX89" fmla="*/ 3026822 w 6868664"/>
              <a:gd name="connsiteY89" fmla="*/ 248480 h 3050396"/>
              <a:gd name="connsiteX90" fmla="*/ 2985259 w 6868664"/>
              <a:gd name="connsiteY90" fmla="*/ 220771 h 3050396"/>
              <a:gd name="connsiteX91" fmla="*/ 2943695 w 6868664"/>
              <a:gd name="connsiteY91" fmla="*/ 206917 h 3050396"/>
              <a:gd name="connsiteX92" fmla="*/ 2846713 w 6868664"/>
              <a:gd name="connsiteY92" fmla="*/ 179208 h 3050396"/>
              <a:gd name="connsiteX93" fmla="*/ 2763586 w 6868664"/>
              <a:gd name="connsiteY93" fmla="*/ 165353 h 3050396"/>
              <a:gd name="connsiteX94" fmla="*/ 2694313 w 6868664"/>
              <a:gd name="connsiteY94" fmla="*/ 151499 h 3050396"/>
              <a:gd name="connsiteX95" fmla="*/ 20386 w 6868664"/>
              <a:gd name="connsiteY95" fmla="*/ 151499 h 3050396"/>
              <a:gd name="connsiteX96" fmla="*/ 61950 w 6868664"/>
              <a:gd name="connsiteY96" fmla="*/ 137644 h 3050396"/>
              <a:gd name="connsiteX97" fmla="*/ 6531 w 6868664"/>
              <a:gd name="connsiteY97" fmla="*/ 220771 h 3050396"/>
              <a:gd name="connsiteX98" fmla="*/ 20386 w 6868664"/>
              <a:gd name="connsiteY98" fmla="*/ 290044 h 3050396"/>
              <a:gd name="connsiteX99" fmla="*/ 75804 w 6868664"/>
              <a:gd name="connsiteY99" fmla="*/ 317753 h 3050396"/>
              <a:gd name="connsiteX100" fmla="*/ 117368 w 6868664"/>
              <a:gd name="connsiteY100" fmla="*/ 345462 h 3050396"/>
              <a:gd name="connsiteX101" fmla="*/ 200495 w 6868664"/>
              <a:gd name="connsiteY101" fmla="*/ 387026 h 3050396"/>
              <a:gd name="connsiteX102" fmla="*/ 228204 w 6868664"/>
              <a:gd name="connsiteY102" fmla="*/ 470153 h 3050396"/>
              <a:gd name="connsiteX103" fmla="*/ 242059 w 6868664"/>
              <a:gd name="connsiteY103" fmla="*/ 594844 h 3050396"/>
              <a:gd name="connsiteX104" fmla="*/ 297477 w 6868664"/>
              <a:gd name="connsiteY104" fmla="*/ 636408 h 3050396"/>
              <a:gd name="connsiteX105" fmla="*/ 394459 w 6868664"/>
              <a:gd name="connsiteY105" fmla="*/ 719535 h 3050396"/>
              <a:gd name="connsiteX106" fmla="*/ 422168 w 6868664"/>
              <a:gd name="connsiteY106" fmla="*/ 761099 h 3050396"/>
              <a:gd name="connsiteX107" fmla="*/ 477586 w 6868664"/>
              <a:gd name="connsiteY107" fmla="*/ 774953 h 3050396"/>
              <a:gd name="connsiteX108" fmla="*/ 574568 w 6868664"/>
              <a:gd name="connsiteY108" fmla="*/ 788808 h 3050396"/>
              <a:gd name="connsiteX109" fmla="*/ 990204 w 6868664"/>
              <a:gd name="connsiteY109" fmla="*/ 816517 h 3050396"/>
              <a:gd name="connsiteX110" fmla="*/ 1031768 w 6868664"/>
              <a:gd name="connsiteY110" fmla="*/ 858080 h 3050396"/>
              <a:gd name="connsiteX111" fmla="*/ 1114895 w 6868664"/>
              <a:gd name="connsiteY111" fmla="*/ 955062 h 3050396"/>
              <a:gd name="connsiteX112" fmla="*/ 1170313 w 6868664"/>
              <a:gd name="connsiteY112" fmla="*/ 982771 h 3050396"/>
              <a:gd name="connsiteX113" fmla="*/ 1225731 w 6868664"/>
              <a:gd name="connsiteY113" fmla="*/ 1038190 h 3050396"/>
              <a:gd name="connsiteX114" fmla="*/ 1419695 w 6868664"/>
              <a:gd name="connsiteY114" fmla="*/ 1107462 h 3050396"/>
              <a:gd name="connsiteX115" fmla="*/ 1405841 w 6868664"/>
              <a:gd name="connsiteY115" fmla="*/ 1162880 h 3050396"/>
              <a:gd name="connsiteX116" fmla="*/ 1322713 w 6868664"/>
              <a:gd name="connsiteY116" fmla="*/ 1162880 h 3050396"/>
              <a:gd name="connsiteX117" fmla="*/ 1198022 w 6868664"/>
              <a:gd name="connsiteY117" fmla="*/ 1093608 h 3050396"/>
              <a:gd name="connsiteX118" fmla="*/ 1087186 w 6868664"/>
              <a:gd name="connsiteY118" fmla="*/ 1107462 h 3050396"/>
              <a:gd name="connsiteX119" fmla="*/ 962495 w 6868664"/>
              <a:gd name="connsiteY119" fmla="*/ 1121317 h 3050396"/>
              <a:gd name="connsiteX120" fmla="*/ 823950 w 6868664"/>
              <a:gd name="connsiteY120" fmla="*/ 1149026 h 3050396"/>
              <a:gd name="connsiteX121" fmla="*/ 768531 w 6868664"/>
              <a:gd name="connsiteY121" fmla="*/ 1273717 h 3050396"/>
              <a:gd name="connsiteX122" fmla="*/ 740822 w 6868664"/>
              <a:gd name="connsiteY122" fmla="*/ 1384553 h 3050396"/>
              <a:gd name="connsiteX123" fmla="*/ 713113 w 6868664"/>
              <a:gd name="connsiteY123" fmla="*/ 1426117 h 3050396"/>
              <a:gd name="connsiteX124" fmla="*/ 657695 w 6868664"/>
              <a:gd name="connsiteY124" fmla="*/ 1523099 h 3050396"/>
              <a:gd name="connsiteX125" fmla="*/ 643841 w 6868664"/>
              <a:gd name="connsiteY125" fmla="*/ 1564662 h 3050396"/>
              <a:gd name="connsiteX126" fmla="*/ 588422 w 6868664"/>
              <a:gd name="connsiteY126" fmla="*/ 1661644 h 3050396"/>
              <a:gd name="connsiteX127" fmla="*/ 546859 w 6868664"/>
              <a:gd name="connsiteY127" fmla="*/ 1800190 h 3050396"/>
              <a:gd name="connsiteX128" fmla="*/ 491441 w 6868664"/>
              <a:gd name="connsiteY128" fmla="*/ 1897171 h 3050396"/>
              <a:gd name="connsiteX129" fmla="*/ 463731 w 6868664"/>
              <a:gd name="connsiteY129" fmla="*/ 1938735 h 3050396"/>
              <a:gd name="connsiteX130" fmla="*/ 449877 w 6868664"/>
              <a:gd name="connsiteY130" fmla="*/ 1980299 h 3050396"/>
              <a:gd name="connsiteX131" fmla="*/ 408313 w 6868664"/>
              <a:gd name="connsiteY131" fmla="*/ 2008008 h 3050396"/>
              <a:gd name="connsiteX132" fmla="*/ 394459 w 6868664"/>
              <a:gd name="connsiteY132" fmla="*/ 2285099 h 3050396"/>
              <a:gd name="connsiteX133" fmla="*/ 380604 w 6868664"/>
              <a:gd name="connsiteY133" fmla="*/ 2340517 h 3050396"/>
              <a:gd name="connsiteX134" fmla="*/ 366750 w 6868664"/>
              <a:gd name="connsiteY134" fmla="*/ 2423644 h 3050396"/>
              <a:gd name="connsiteX135" fmla="*/ 352895 w 6868664"/>
              <a:gd name="connsiteY135" fmla="*/ 2465208 h 3050396"/>
              <a:gd name="connsiteX136" fmla="*/ 325186 w 6868664"/>
              <a:gd name="connsiteY136" fmla="*/ 2576044 h 3050396"/>
              <a:gd name="connsiteX137" fmla="*/ 352895 w 6868664"/>
              <a:gd name="connsiteY137" fmla="*/ 2673026 h 3050396"/>
              <a:gd name="connsiteX138" fmla="*/ 394459 w 6868664"/>
              <a:gd name="connsiteY138" fmla="*/ 2700735 h 3050396"/>
              <a:gd name="connsiteX139" fmla="*/ 546859 w 6868664"/>
              <a:gd name="connsiteY139" fmla="*/ 2728444 h 3050396"/>
              <a:gd name="connsiteX140" fmla="*/ 588422 w 6868664"/>
              <a:gd name="connsiteY140" fmla="*/ 2756153 h 3050396"/>
              <a:gd name="connsiteX141" fmla="*/ 671550 w 6868664"/>
              <a:gd name="connsiteY141" fmla="*/ 2770008 h 3050396"/>
              <a:gd name="connsiteX142" fmla="*/ 726968 w 6868664"/>
              <a:gd name="connsiteY142" fmla="*/ 2783862 h 3050396"/>
              <a:gd name="connsiteX143" fmla="*/ 768531 w 6868664"/>
              <a:gd name="connsiteY143" fmla="*/ 2811571 h 3050396"/>
              <a:gd name="connsiteX144" fmla="*/ 796241 w 6868664"/>
              <a:gd name="connsiteY144" fmla="*/ 2839280 h 3050396"/>
              <a:gd name="connsiteX145" fmla="*/ 851659 w 6868664"/>
              <a:gd name="connsiteY145" fmla="*/ 2880844 h 3050396"/>
              <a:gd name="connsiteX146" fmla="*/ 879368 w 6868664"/>
              <a:gd name="connsiteY146" fmla="*/ 2936262 h 3050396"/>
              <a:gd name="connsiteX147" fmla="*/ 920931 w 6868664"/>
              <a:gd name="connsiteY147" fmla="*/ 2963971 h 3050396"/>
              <a:gd name="connsiteX148" fmla="*/ 962495 w 6868664"/>
              <a:gd name="connsiteY148" fmla="*/ 3005535 h 3050396"/>
              <a:gd name="connsiteX149" fmla="*/ 1017913 w 6868664"/>
              <a:gd name="connsiteY149" fmla="*/ 3047099 h 3050396"/>
              <a:gd name="connsiteX150" fmla="*/ 1267295 w 6868664"/>
              <a:gd name="connsiteY150" fmla="*/ 3033244 h 3050396"/>
              <a:gd name="connsiteX151" fmla="*/ 1281150 w 6868664"/>
              <a:gd name="connsiteY151" fmla="*/ 2991680 h 3050396"/>
              <a:gd name="connsiteX152" fmla="*/ 1308859 w 6868664"/>
              <a:gd name="connsiteY152" fmla="*/ 2853135 h 3050396"/>
              <a:gd name="connsiteX153" fmla="*/ 1322713 w 6868664"/>
              <a:gd name="connsiteY153" fmla="*/ 2811571 h 3050396"/>
              <a:gd name="connsiteX154" fmla="*/ 1419695 w 6868664"/>
              <a:gd name="connsiteY154" fmla="*/ 2728444 h 3050396"/>
              <a:gd name="connsiteX155" fmla="*/ 1461259 w 6868664"/>
              <a:gd name="connsiteY155" fmla="*/ 2700735 h 3050396"/>
              <a:gd name="connsiteX156" fmla="*/ 1627513 w 6868664"/>
              <a:gd name="connsiteY156" fmla="*/ 2673026 h 3050396"/>
              <a:gd name="connsiteX157" fmla="*/ 1904604 w 6868664"/>
              <a:gd name="connsiteY157" fmla="*/ 2659171 h 3050396"/>
              <a:gd name="connsiteX158" fmla="*/ 2070859 w 6868664"/>
              <a:gd name="connsiteY158" fmla="*/ 2686880 h 3050396"/>
              <a:gd name="connsiteX159" fmla="*/ 2126277 w 6868664"/>
              <a:gd name="connsiteY159" fmla="*/ 2673026 h 3050396"/>
              <a:gd name="connsiteX160" fmla="*/ 2167841 w 6868664"/>
              <a:gd name="connsiteY160" fmla="*/ 2645317 h 3050396"/>
              <a:gd name="connsiteX161" fmla="*/ 2209404 w 6868664"/>
              <a:gd name="connsiteY161" fmla="*/ 2603753 h 3050396"/>
              <a:gd name="connsiteX162" fmla="*/ 2250968 w 6868664"/>
              <a:gd name="connsiteY162" fmla="*/ 2589899 h 3050396"/>
              <a:gd name="connsiteX163" fmla="*/ 2306386 w 6868664"/>
              <a:gd name="connsiteY163" fmla="*/ 2562190 h 3050396"/>
              <a:gd name="connsiteX164" fmla="*/ 2403368 w 6868664"/>
              <a:gd name="connsiteY164" fmla="*/ 2576044 h 3050396"/>
              <a:gd name="connsiteX165" fmla="*/ 2486495 w 6868664"/>
              <a:gd name="connsiteY165" fmla="*/ 2673026 h 3050396"/>
              <a:gd name="connsiteX166" fmla="*/ 2500350 w 6868664"/>
              <a:gd name="connsiteY166" fmla="*/ 2797717 h 3050396"/>
              <a:gd name="connsiteX167" fmla="*/ 2569622 w 6868664"/>
              <a:gd name="connsiteY167" fmla="*/ 2866990 h 3050396"/>
              <a:gd name="connsiteX168" fmla="*/ 2625041 w 6868664"/>
              <a:gd name="connsiteY168" fmla="*/ 2922408 h 3050396"/>
              <a:gd name="connsiteX169" fmla="*/ 2722022 w 6868664"/>
              <a:gd name="connsiteY169" fmla="*/ 2991680 h 3050396"/>
              <a:gd name="connsiteX170" fmla="*/ 2777441 w 6868664"/>
              <a:gd name="connsiteY170" fmla="*/ 2922408 h 3050396"/>
              <a:gd name="connsiteX171" fmla="*/ 2805150 w 6868664"/>
              <a:gd name="connsiteY171" fmla="*/ 2880844 h 3050396"/>
              <a:gd name="connsiteX172" fmla="*/ 2846713 w 6868664"/>
              <a:gd name="connsiteY172" fmla="*/ 2839280 h 3050396"/>
              <a:gd name="connsiteX173" fmla="*/ 2902131 w 6868664"/>
              <a:gd name="connsiteY173" fmla="*/ 2756153 h 3050396"/>
              <a:gd name="connsiteX174" fmla="*/ 2943695 w 6868664"/>
              <a:gd name="connsiteY174" fmla="*/ 2714590 h 3050396"/>
              <a:gd name="connsiteX175" fmla="*/ 2985259 w 6868664"/>
              <a:gd name="connsiteY175" fmla="*/ 2659171 h 3050396"/>
              <a:gd name="connsiteX176" fmla="*/ 3109950 w 6868664"/>
              <a:gd name="connsiteY176" fmla="*/ 2589899 h 3050396"/>
              <a:gd name="connsiteX177" fmla="*/ 3650277 w 6868664"/>
              <a:gd name="connsiteY177" fmla="*/ 2617608 h 3050396"/>
              <a:gd name="connsiteX178" fmla="*/ 3691841 w 6868664"/>
              <a:gd name="connsiteY178" fmla="*/ 2631462 h 3050396"/>
              <a:gd name="connsiteX179" fmla="*/ 3733404 w 6868664"/>
              <a:gd name="connsiteY179" fmla="*/ 2603753 h 3050396"/>
              <a:gd name="connsiteX180" fmla="*/ 3705695 w 6868664"/>
              <a:gd name="connsiteY180" fmla="*/ 2382080 h 3050396"/>
              <a:gd name="connsiteX181" fmla="*/ 3691841 w 6868664"/>
              <a:gd name="connsiteY181" fmla="*/ 2160408 h 3050396"/>
              <a:gd name="connsiteX182" fmla="*/ 3664131 w 6868664"/>
              <a:gd name="connsiteY182" fmla="*/ 2077280 h 3050396"/>
              <a:gd name="connsiteX183" fmla="*/ 3650277 w 6868664"/>
              <a:gd name="connsiteY183" fmla="*/ 2021862 h 3050396"/>
              <a:gd name="connsiteX184" fmla="*/ 3636422 w 6868664"/>
              <a:gd name="connsiteY184" fmla="*/ 1883317 h 3050396"/>
              <a:gd name="connsiteX185" fmla="*/ 3539441 w 6868664"/>
              <a:gd name="connsiteY185" fmla="*/ 1772480 h 3050396"/>
              <a:gd name="connsiteX186" fmla="*/ 3484022 w 6868664"/>
              <a:gd name="connsiteY186" fmla="*/ 1744771 h 3050396"/>
              <a:gd name="connsiteX187" fmla="*/ 3137659 w 6868664"/>
              <a:gd name="connsiteY187" fmla="*/ 1744771 h 3050396"/>
              <a:gd name="connsiteX188" fmla="*/ 3109950 w 6868664"/>
              <a:gd name="connsiteY188" fmla="*/ 1661644 h 3050396"/>
              <a:gd name="connsiteX189" fmla="*/ 3123804 w 6868664"/>
              <a:gd name="connsiteY189" fmla="*/ 1176735 h 3050396"/>
              <a:gd name="connsiteX190" fmla="*/ 3179222 w 6868664"/>
              <a:gd name="connsiteY190" fmla="*/ 1135171 h 3050396"/>
              <a:gd name="connsiteX191" fmla="*/ 3234641 w 6868664"/>
              <a:gd name="connsiteY191" fmla="*/ 1065899 h 3050396"/>
              <a:gd name="connsiteX192" fmla="*/ 3387041 w 6868664"/>
              <a:gd name="connsiteY192" fmla="*/ 955062 h 3050396"/>
              <a:gd name="connsiteX193" fmla="*/ 3442459 w 6868664"/>
              <a:gd name="connsiteY193" fmla="*/ 871935 h 3050396"/>
              <a:gd name="connsiteX194" fmla="*/ 3497877 w 6868664"/>
              <a:gd name="connsiteY194" fmla="*/ 788808 h 3050396"/>
              <a:gd name="connsiteX195" fmla="*/ 3511731 w 6868664"/>
              <a:gd name="connsiteY195" fmla="*/ 761099 h 305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6868664" h="3050396">
                <a:moveTo>
                  <a:pt x="3428604" y="885790"/>
                </a:moveTo>
                <a:cubicBezTo>
                  <a:pt x="3442459" y="871935"/>
                  <a:pt x="3457625" y="859278"/>
                  <a:pt x="3470168" y="844226"/>
                </a:cubicBezTo>
                <a:cubicBezTo>
                  <a:pt x="3480828" y="831434"/>
                  <a:pt x="3488199" y="816212"/>
                  <a:pt x="3497877" y="802662"/>
                </a:cubicBezTo>
                <a:cubicBezTo>
                  <a:pt x="3511298" y="783872"/>
                  <a:pt x="3526020" y="766034"/>
                  <a:pt x="3539441" y="747244"/>
                </a:cubicBezTo>
                <a:cubicBezTo>
                  <a:pt x="3549119" y="733694"/>
                  <a:pt x="3554358" y="716340"/>
                  <a:pt x="3567150" y="705680"/>
                </a:cubicBezTo>
                <a:cubicBezTo>
                  <a:pt x="3583016" y="692458"/>
                  <a:pt x="3604858" y="688597"/>
                  <a:pt x="3622568" y="677971"/>
                </a:cubicBezTo>
                <a:cubicBezTo>
                  <a:pt x="3651124" y="660837"/>
                  <a:pt x="3677986" y="641026"/>
                  <a:pt x="3705695" y="622553"/>
                </a:cubicBezTo>
                <a:cubicBezTo>
                  <a:pt x="3719550" y="613317"/>
                  <a:pt x="3732366" y="602291"/>
                  <a:pt x="3747259" y="594844"/>
                </a:cubicBezTo>
                <a:cubicBezTo>
                  <a:pt x="3765732" y="585608"/>
                  <a:pt x="3782752" y="572569"/>
                  <a:pt x="3802677" y="567135"/>
                </a:cubicBezTo>
                <a:cubicBezTo>
                  <a:pt x="3834182" y="558543"/>
                  <a:pt x="3867332" y="557898"/>
                  <a:pt x="3899659" y="553280"/>
                </a:cubicBezTo>
                <a:cubicBezTo>
                  <a:pt x="3913513" y="548662"/>
                  <a:pt x="3926618" y="539426"/>
                  <a:pt x="3941222" y="539426"/>
                </a:cubicBezTo>
                <a:cubicBezTo>
                  <a:pt x="3973086" y="539426"/>
                  <a:pt x="4083904" y="541494"/>
                  <a:pt x="4135186" y="567135"/>
                </a:cubicBezTo>
                <a:cubicBezTo>
                  <a:pt x="4150079" y="574582"/>
                  <a:pt x="4162895" y="585608"/>
                  <a:pt x="4176750" y="594844"/>
                </a:cubicBezTo>
                <a:cubicBezTo>
                  <a:pt x="4185986" y="608699"/>
                  <a:pt x="4197012" y="621515"/>
                  <a:pt x="4204459" y="636408"/>
                </a:cubicBezTo>
                <a:cubicBezTo>
                  <a:pt x="4210990" y="649470"/>
                  <a:pt x="4218313" y="663367"/>
                  <a:pt x="4218313" y="677971"/>
                </a:cubicBezTo>
                <a:cubicBezTo>
                  <a:pt x="4218313" y="793518"/>
                  <a:pt x="4222858" y="910262"/>
                  <a:pt x="4204459" y="1024335"/>
                </a:cubicBezTo>
                <a:cubicBezTo>
                  <a:pt x="4204458" y="1024339"/>
                  <a:pt x="4135186" y="1128243"/>
                  <a:pt x="4121331" y="1149026"/>
                </a:cubicBezTo>
                <a:lnTo>
                  <a:pt x="4093622" y="1190590"/>
                </a:lnTo>
                <a:cubicBezTo>
                  <a:pt x="4089004" y="1204444"/>
                  <a:pt x="4079768" y="1217549"/>
                  <a:pt x="4079768" y="1232153"/>
                </a:cubicBezTo>
                <a:cubicBezTo>
                  <a:pt x="4079768" y="1342712"/>
                  <a:pt x="4064737" y="1424354"/>
                  <a:pt x="4121331" y="1509244"/>
                </a:cubicBezTo>
                <a:cubicBezTo>
                  <a:pt x="4134489" y="1528981"/>
                  <a:pt x="4193179" y="1572071"/>
                  <a:pt x="4204459" y="1578517"/>
                </a:cubicBezTo>
                <a:cubicBezTo>
                  <a:pt x="4217139" y="1585762"/>
                  <a:pt x="4232168" y="1587753"/>
                  <a:pt x="4246022" y="1592371"/>
                </a:cubicBezTo>
                <a:cubicBezTo>
                  <a:pt x="4259877" y="1601607"/>
                  <a:pt x="4272693" y="1612633"/>
                  <a:pt x="4287586" y="1620080"/>
                </a:cubicBezTo>
                <a:cubicBezTo>
                  <a:pt x="4300648" y="1626611"/>
                  <a:pt x="4316470" y="1626689"/>
                  <a:pt x="4329150" y="1633935"/>
                </a:cubicBezTo>
                <a:cubicBezTo>
                  <a:pt x="4349198" y="1645391"/>
                  <a:pt x="4364987" y="1663261"/>
                  <a:pt x="4384568" y="1675499"/>
                </a:cubicBezTo>
                <a:cubicBezTo>
                  <a:pt x="4402082" y="1686445"/>
                  <a:pt x="4421513" y="1693972"/>
                  <a:pt x="4439986" y="1703208"/>
                </a:cubicBezTo>
                <a:cubicBezTo>
                  <a:pt x="4513877" y="1698590"/>
                  <a:pt x="4588031" y="1697103"/>
                  <a:pt x="4661659" y="1689353"/>
                </a:cubicBezTo>
                <a:cubicBezTo>
                  <a:pt x="4676182" y="1687824"/>
                  <a:pt x="4691071" y="1683600"/>
                  <a:pt x="4703222" y="1675499"/>
                </a:cubicBezTo>
                <a:cubicBezTo>
                  <a:pt x="4719525" y="1664631"/>
                  <a:pt x="4728842" y="1645323"/>
                  <a:pt x="4744786" y="1633935"/>
                </a:cubicBezTo>
                <a:cubicBezTo>
                  <a:pt x="4841897" y="1564570"/>
                  <a:pt x="4760365" y="1637595"/>
                  <a:pt x="4841768" y="1592371"/>
                </a:cubicBezTo>
                <a:cubicBezTo>
                  <a:pt x="4976726" y="1517394"/>
                  <a:pt x="4872011" y="1550174"/>
                  <a:pt x="4980313" y="1523099"/>
                </a:cubicBezTo>
                <a:cubicBezTo>
                  <a:pt x="5022051" y="1495274"/>
                  <a:pt x="5028083" y="1488771"/>
                  <a:pt x="5077295" y="1467680"/>
                </a:cubicBezTo>
                <a:cubicBezTo>
                  <a:pt x="5090718" y="1461927"/>
                  <a:pt x="5105004" y="1458444"/>
                  <a:pt x="5118859" y="1453826"/>
                </a:cubicBezTo>
                <a:lnTo>
                  <a:pt x="5201986" y="1398408"/>
                </a:lnTo>
                <a:cubicBezTo>
                  <a:pt x="5215841" y="1389172"/>
                  <a:pt x="5231776" y="1382473"/>
                  <a:pt x="5243550" y="1370699"/>
                </a:cubicBezTo>
                <a:cubicBezTo>
                  <a:pt x="5271259" y="1342990"/>
                  <a:pt x="5304940" y="1320176"/>
                  <a:pt x="5326677" y="1287571"/>
                </a:cubicBezTo>
                <a:cubicBezTo>
                  <a:pt x="5363622" y="1232153"/>
                  <a:pt x="5340532" y="1255244"/>
                  <a:pt x="5395950" y="1218299"/>
                </a:cubicBezTo>
                <a:cubicBezTo>
                  <a:pt x="5400568" y="1199826"/>
                  <a:pt x="5409804" y="1181921"/>
                  <a:pt x="5409804" y="1162880"/>
                </a:cubicBezTo>
                <a:cubicBezTo>
                  <a:pt x="5409804" y="1144155"/>
                  <a:pt x="5401580" y="1045552"/>
                  <a:pt x="5382095" y="1010480"/>
                </a:cubicBezTo>
                <a:cubicBezTo>
                  <a:pt x="5365922" y="981369"/>
                  <a:pt x="5345150" y="955062"/>
                  <a:pt x="5326677" y="927353"/>
                </a:cubicBezTo>
                <a:cubicBezTo>
                  <a:pt x="5317441" y="913499"/>
                  <a:pt x="5304233" y="901586"/>
                  <a:pt x="5298968" y="885790"/>
                </a:cubicBezTo>
                <a:lnTo>
                  <a:pt x="5271259" y="802662"/>
                </a:lnTo>
                <a:cubicBezTo>
                  <a:pt x="5275877" y="687208"/>
                  <a:pt x="5264073" y="569914"/>
                  <a:pt x="5285113" y="456299"/>
                </a:cubicBezTo>
                <a:cubicBezTo>
                  <a:pt x="5288874" y="435991"/>
                  <a:pt x="5321548" y="436726"/>
                  <a:pt x="5340531" y="428590"/>
                </a:cubicBezTo>
                <a:cubicBezTo>
                  <a:pt x="5353954" y="422837"/>
                  <a:pt x="5369033" y="421266"/>
                  <a:pt x="5382095" y="414735"/>
                </a:cubicBezTo>
                <a:cubicBezTo>
                  <a:pt x="5396988" y="407288"/>
                  <a:pt x="5408766" y="394473"/>
                  <a:pt x="5423659" y="387026"/>
                </a:cubicBezTo>
                <a:cubicBezTo>
                  <a:pt x="5436721" y="380495"/>
                  <a:pt x="5451548" y="378299"/>
                  <a:pt x="5465222" y="373171"/>
                </a:cubicBezTo>
                <a:cubicBezTo>
                  <a:pt x="5488508" y="364439"/>
                  <a:pt x="5511404" y="354698"/>
                  <a:pt x="5534495" y="345462"/>
                </a:cubicBezTo>
                <a:lnTo>
                  <a:pt x="6130241" y="359317"/>
                </a:lnTo>
                <a:cubicBezTo>
                  <a:pt x="6158309" y="360463"/>
                  <a:pt x="6186718" y="364288"/>
                  <a:pt x="6213368" y="373171"/>
                </a:cubicBezTo>
                <a:cubicBezTo>
                  <a:pt x="6229164" y="378436"/>
                  <a:pt x="6240038" y="393433"/>
                  <a:pt x="6254931" y="400880"/>
                </a:cubicBezTo>
                <a:cubicBezTo>
                  <a:pt x="6410377" y="478604"/>
                  <a:pt x="6150090" y="327117"/>
                  <a:pt x="6351913" y="442444"/>
                </a:cubicBezTo>
                <a:cubicBezTo>
                  <a:pt x="6373846" y="454977"/>
                  <a:pt x="6434023" y="498969"/>
                  <a:pt x="6448895" y="511717"/>
                </a:cubicBezTo>
                <a:cubicBezTo>
                  <a:pt x="6463771" y="524468"/>
                  <a:pt x="6476604" y="539426"/>
                  <a:pt x="6490459" y="553280"/>
                </a:cubicBezTo>
                <a:cubicBezTo>
                  <a:pt x="6495077" y="567135"/>
                  <a:pt x="6504313" y="580240"/>
                  <a:pt x="6504313" y="594844"/>
                </a:cubicBezTo>
                <a:cubicBezTo>
                  <a:pt x="6504313" y="651762"/>
                  <a:pt x="6500320" y="719616"/>
                  <a:pt x="6476604" y="774953"/>
                </a:cubicBezTo>
                <a:cubicBezTo>
                  <a:pt x="6468468" y="793936"/>
                  <a:pt x="6459142" y="812439"/>
                  <a:pt x="6448895" y="830371"/>
                </a:cubicBezTo>
                <a:cubicBezTo>
                  <a:pt x="6440634" y="844828"/>
                  <a:pt x="6428633" y="857042"/>
                  <a:pt x="6421186" y="871935"/>
                </a:cubicBezTo>
                <a:cubicBezTo>
                  <a:pt x="6363857" y="986592"/>
                  <a:pt x="6466106" y="824777"/>
                  <a:pt x="6379622" y="968917"/>
                </a:cubicBezTo>
                <a:cubicBezTo>
                  <a:pt x="6362488" y="997473"/>
                  <a:pt x="6342677" y="1024335"/>
                  <a:pt x="6324204" y="1052044"/>
                </a:cubicBezTo>
                <a:cubicBezTo>
                  <a:pt x="6314968" y="1065899"/>
                  <a:pt x="6308269" y="1081834"/>
                  <a:pt x="6296495" y="1093608"/>
                </a:cubicBezTo>
                <a:lnTo>
                  <a:pt x="6254931" y="1135171"/>
                </a:lnTo>
                <a:cubicBezTo>
                  <a:pt x="6194778" y="1255479"/>
                  <a:pt x="6264292" y="1131053"/>
                  <a:pt x="6185659" y="1232153"/>
                </a:cubicBezTo>
                <a:cubicBezTo>
                  <a:pt x="6165214" y="1258440"/>
                  <a:pt x="6130241" y="1315280"/>
                  <a:pt x="6130241" y="1315280"/>
                </a:cubicBezTo>
                <a:cubicBezTo>
                  <a:pt x="6134859" y="1384553"/>
                  <a:pt x="6127257" y="1455745"/>
                  <a:pt x="6144095" y="1523099"/>
                </a:cubicBezTo>
                <a:cubicBezTo>
                  <a:pt x="6147637" y="1537267"/>
                  <a:pt x="6171155" y="1535247"/>
                  <a:pt x="6185659" y="1536953"/>
                </a:cubicBezTo>
                <a:cubicBezTo>
                  <a:pt x="6250034" y="1544527"/>
                  <a:pt x="6314968" y="1546190"/>
                  <a:pt x="6379622" y="1550808"/>
                </a:cubicBezTo>
                <a:cubicBezTo>
                  <a:pt x="6385925" y="1555535"/>
                  <a:pt x="6460852" y="1613329"/>
                  <a:pt x="6476604" y="1620080"/>
                </a:cubicBezTo>
                <a:cubicBezTo>
                  <a:pt x="6494106" y="1627581"/>
                  <a:pt x="6513549" y="1629317"/>
                  <a:pt x="6532022" y="1633935"/>
                </a:cubicBezTo>
                <a:cubicBezTo>
                  <a:pt x="6627301" y="1697454"/>
                  <a:pt x="6583557" y="1699884"/>
                  <a:pt x="6656713" y="1675499"/>
                </a:cubicBezTo>
                <a:cubicBezTo>
                  <a:pt x="6665949" y="1661644"/>
                  <a:pt x="6676161" y="1648392"/>
                  <a:pt x="6684422" y="1633935"/>
                </a:cubicBezTo>
                <a:cubicBezTo>
                  <a:pt x="6868664" y="1311511"/>
                  <a:pt x="6719422" y="801245"/>
                  <a:pt x="6725986" y="525571"/>
                </a:cubicBezTo>
                <a:cubicBezTo>
                  <a:pt x="6726872" y="488349"/>
                  <a:pt x="6735223" y="451680"/>
                  <a:pt x="6739841" y="414735"/>
                </a:cubicBezTo>
                <a:cubicBezTo>
                  <a:pt x="6735223" y="308517"/>
                  <a:pt x="6827896" y="126378"/>
                  <a:pt x="6725986" y="96080"/>
                </a:cubicBezTo>
                <a:cubicBezTo>
                  <a:pt x="6402807" y="0"/>
                  <a:pt x="6051580" y="98826"/>
                  <a:pt x="5714604" y="109935"/>
                </a:cubicBezTo>
                <a:cubicBezTo>
                  <a:pt x="5631011" y="112691"/>
                  <a:pt x="5548676" y="132080"/>
                  <a:pt x="5465222" y="137644"/>
                </a:cubicBezTo>
                <a:lnTo>
                  <a:pt x="5257404" y="151499"/>
                </a:lnTo>
                <a:cubicBezTo>
                  <a:pt x="5234313" y="156117"/>
                  <a:pt x="5211443" y="162023"/>
                  <a:pt x="5188131" y="165353"/>
                </a:cubicBezTo>
                <a:cubicBezTo>
                  <a:pt x="5146732" y="171267"/>
                  <a:pt x="5104937" y="174021"/>
                  <a:pt x="5063441" y="179208"/>
                </a:cubicBezTo>
                <a:cubicBezTo>
                  <a:pt x="5031038" y="183258"/>
                  <a:pt x="4998786" y="188444"/>
                  <a:pt x="4966459" y="193062"/>
                </a:cubicBezTo>
                <a:cubicBezTo>
                  <a:pt x="4929513" y="183826"/>
                  <a:pt x="4891750" y="177396"/>
                  <a:pt x="4855622" y="165353"/>
                </a:cubicBezTo>
                <a:lnTo>
                  <a:pt x="4689368" y="109935"/>
                </a:lnTo>
                <a:lnTo>
                  <a:pt x="4246022" y="123790"/>
                </a:lnTo>
                <a:cubicBezTo>
                  <a:pt x="4208836" y="125649"/>
                  <a:pt x="4172266" y="134273"/>
                  <a:pt x="4135186" y="137644"/>
                </a:cubicBezTo>
                <a:cubicBezTo>
                  <a:pt x="4070633" y="143512"/>
                  <a:pt x="4005798" y="145884"/>
                  <a:pt x="3941222" y="151499"/>
                </a:cubicBezTo>
                <a:cubicBezTo>
                  <a:pt x="3868308" y="157839"/>
                  <a:pt x="3675693" y="182437"/>
                  <a:pt x="3622568" y="193062"/>
                </a:cubicBezTo>
                <a:cubicBezTo>
                  <a:pt x="3599477" y="197680"/>
                  <a:pt x="3576283" y="201809"/>
                  <a:pt x="3553295" y="206917"/>
                </a:cubicBezTo>
                <a:cubicBezTo>
                  <a:pt x="3486408" y="221781"/>
                  <a:pt x="3493373" y="226202"/>
                  <a:pt x="3414750" y="234626"/>
                </a:cubicBezTo>
                <a:cubicBezTo>
                  <a:pt x="3313312" y="245495"/>
                  <a:pt x="3109950" y="262335"/>
                  <a:pt x="3109950" y="262335"/>
                </a:cubicBezTo>
                <a:cubicBezTo>
                  <a:pt x="3082241" y="257717"/>
                  <a:pt x="3053472" y="257363"/>
                  <a:pt x="3026822" y="248480"/>
                </a:cubicBezTo>
                <a:cubicBezTo>
                  <a:pt x="3011026" y="243214"/>
                  <a:pt x="3000152" y="228217"/>
                  <a:pt x="2985259" y="220771"/>
                </a:cubicBezTo>
                <a:cubicBezTo>
                  <a:pt x="2972197" y="214240"/>
                  <a:pt x="2957683" y="211113"/>
                  <a:pt x="2943695" y="206917"/>
                </a:cubicBezTo>
                <a:cubicBezTo>
                  <a:pt x="2911492" y="197256"/>
                  <a:pt x="2879473" y="186768"/>
                  <a:pt x="2846713" y="179208"/>
                </a:cubicBezTo>
                <a:cubicBezTo>
                  <a:pt x="2819341" y="172891"/>
                  <a:pt x="2791224" y="170378"/>
                  <a:pt x="2763586" y="165353"/>
                </a:cubicBezTo>
                <a:cubicBezTo>
                  <a:pt x="2740418" y="161141"/>
                  <a:pt x="2717404" y="156117"/>
                  <a:pt x="2694313" y="151499"/>
                </a:cubicBezTo>
                <a:cubicBezTo>
                  <a:pt x="1487030" y="172313"/>
                  <a:pt x="1647422" y="176151"/>
                  <a:pt x="20386" y="151499"/>
                </a:cubicBezTo>
                <a:cubicBezTo>
                  <a:pt x="5784" y="151278"/>
                  <a:pt x="48095" y="142262"/>
                  <a:pt x="61950" y="137644"/>
                </a:cubicBezTo>
                <a:cubicBezTo>
                  <a:pt x="43477" y="165353"/>
                  <a:pt x="0" y="188115"/>
                  <a:pt x="6531" y="220771"/>
                </a:cubicBezTo>
                <a:cubicBezTo>
                  <a:pt x="11149" y="243862"/>
                  <a:pt x="6699" y="270882"/>
                  <a:pt x="20386" y="290044"/>
                </a:cubicBezTo>
                <a:cubicBezTo>
                  <a:pt x="32390" y="306850"/>
                  <a:pt x="57872" y="307506"/>
                  <a:pt x="75804" y="317753"/>
                </a:cubicBezTo>
                <a:cubicBezTo>
                  <a:pt x="90261" y="326014"/>
                  <a:pt x="102475" y="338015"/>
                  <a:pt x="117368" y="345462"/>
                </a:cubicBezTo>
                <a:cubicBezTo>
                  <a:pt x="232089" y="402823"/>
                  <a:pt x="81377" y="307615"/>
                  <a:pt x="200495" y="387026"/>
                </a:cubicBezTo>
                <a:cubicBezTo>
                  <a:pt x="209731" y="414735"/>
                  <a:pt x="224978" y="441124"/>
                  <a:pt x="228204" y="470153"/>
                </a:cubicBezTo>
                <a:cubicBezTo>
                  <a:pt x="232822" y="511717"/>
                  <a:pt x="225975" y="556241"/>
                  <a:pt x="242059" y="594844"/>
                </a:cubicBezTo>
                <a:cubicBezTo>
                  <a:pt x="250940" y="616159"/>
                  <a:pt x="281149" y="620080"/>
                  <a:pt x="297477" y="636408"/>
                </a:cubicBezTo>
                <a:cubicBezTo>
                  <a:pt x="387402" y="726333"/>
                  <a:pt x="286216" y="665414"/>
                  <a:pt x="394459" y="719535"/>
                </a:cubicBezTo>
                <a:cubicBezTo>
                  <a:pt x="403695" y="733390"/>
                  <a:pt x="408313" y="751863"/>
                  <a:pt x="422168" y="761099"/>
                </a:cubicBezTo>
                <a:cubicBezTo>
                  <a:pt x="438011" y="771661"/>
                  <a:pt x="458852" y="771547"/>
                  <a:pt x="477586" y="774953"/>
                </a:cubicBezTo>
                <a:cubicBezTo>
                  <a:pt x="509715" y="780795"/>
                  <a:pt x="542136" y="784992"/>
                  <a:pt x="574568" y="788808"/>
                </a:cubicBezTo>
                <a:cubicBezTo>
                  <a:pt x="744973" y="808856"/>
                  <a:pt x="786633" y="806338"/>
                  <a:pt x="990204" y="816517"/>
                </a:cubicBezTo>
                <a:cubicBezTo>
                  <a:pt x="1004059" y="830371"/>
                  <a:pt x="1019225" y="843028"/>
                  <a:pt x="1031768" y="858080"/>
                </a:cubicBezTo>
                <a:cubicBezTo>
                  <a:pt x="1078311" y="913931"/>
                  <a:pt x="1040889" y="899557"/>
                  <a:pt x="1114895" y="955062"/>
                </a:cubicBezTo>
                <a:cubicBezTo>
                  <a:pt x="1131417" y="967454"/>
                  <a:pt x="1151840" y="973535"/>
                  <a:pt x="1170313" y="982771"/>
                </a:cubicBezTo>
                <a:cubicBezTo>
                  <a:pt x="1188786" y="1001244"/>
                  <a:pt x="1205331" y="1021870"/>
                  <a:pt x="1225731" y="1038190"/>
                </a:cubicBezTo>
                <a:cubicBezTo>
                  <a:pt x="1317298" y="1111443"/>
                  <a:pt x="1301015" y="1092628"/>
                  <a:pt x="1419695" y="1107462"/>
                </a:cubicBezTo>
                <a:cubicBezTo>
                  <a:pt x="1415077" y="1125935"/>
                  <a:pt x="1417736" y="1148011"/>
                  <a:pt x="1405841" y="1162880"/>
                </a:cubicBezTo>
                <a:cubicBezTo>
                  <a:pt x="1385378" y="1188458"/>
                  <a:pt x="1343176" y="1174248"/>
                  <a:pt x="1322713" y="1162880"/>
                </a:cubicBezTo>
                <a:cubicBezTo>
                  <a:pt x="1179800" y="1083484"/>
                  <a:pt x="1292069" y="1124955"/>
                  <a:pt x="1198022" y="1093608"/>
                </a:cubicBezTo>
                <a:lnTo>
                  <a:pt x="1087186" y="1107462"/>
                </a:lnTo>
                <a:cubicBezTo>
                  <a:pt x="1045653" y="1112348"/>
                  <a:pt x="1003803" y="1114795"/>
                  <a:pt x="962495" y="1121317"/>
                </a:cubicBezTo>
                <a:cubicBezTo>
                  <a:pt x="915975" y="1128662"/>
                  <a:pt x="870132" y="1139790"/>
                  <a:pt x="823950" y="1149026"/>
                </a:cubicBezTo>
                <a:cubicBezTo>
                  <a:pt x="790783" y="1198777"/>
                  <a:pt x="782661" y="1203062"/>
                  <a:pt x="768531" y="1273717"/>
                </a:cubicBezTo>
                <a:cubicBezTo>
                  <a:pt x="763260" y="1300071"/>
                  <a:pt x="755025" y="1356148"/>
                  <a:pt x="740822" y="1384553"/>
                </a:cubicBezTo>
                <a:cubicBezTo>
                  <a:pt x="733375" y="1399446"/>
                  <a:pt x="721374" y="1411660"/>
                  <a:pt x="713113" y="1426117"/>
                </a:cubicBezTo>
                <a:cubicBezTo>
                  <a:pt x="642802" y="1549162"/>
                  <a:pt x="725204" y="1421835"/>
                  <a:pt x="657695" y="1523099"/>
                </a:cubicBezTo>
                <a:cubicBezTo>
                  <a:pt x="653077" y="1536953"/>
                  <a:pt x="649594" y="1551239"/>
                  <a:pt x="643841" y="1564662"/>
                </a:cubicBezTo>
                <a:cubicBezTo>
                  <a:pt x="622749" y="1613875"/>
                  <a:pt x="616248" y="1619905"/>
                  <a:pt x="588422" y="1661644"/>
                </a:cubicBezTo>
                <a:cubicBezTo>
                  <a:pt x="580677" y="1692624"/>
                  <a:pt x="560352" y="1779951"/>
                  <a:pt x="546859" y="1800190"/>
                </a:cubicBezTo>
                <a:cubicBezTo>
                  <a:pt x="479348" y="1901456"/>
                  <a:pt x="561756" y="1774122"/>
                  <a:pt x="491441" y="1897171"/>
                </a:cubicBezTo>
                <a:cubicBezTo>
                  <a:pt x="483180" y="1911628"/>
                  <a:pt x="472968" y="1924880"/>
                  <a:pt x="463731" y="1938735"/>
                </a:cubicBezTo>
                <a:cubicBezTo>
                  <a:pt x="459113" y="1952590"/>
                  <a:pt x="459000" y="1968895"/>
                  <a:pt x="449877" y="1980299"/>
                </a:cubicBezTo>
                <a:cubicBezTo>
                  <a:pt x="439475" y="1993301"/>
                  <a:pt x="411292" y="1991625"/>
                  <a:pt x="408313" y="2008008"/>
                </a:cubicBezTo>
                <a:cubicBezTo>
                  <a:pt x="391770" y="2098995"/>
                  <a:pt x="402139" y="2192939"/>
                  <a:pt x="394459" y="2285099"/>
                </a:cubicBezTo>
                <a:cubicBezTo>
                  <a:pt x="392878" y="2304074"/>
                  <a:pt x="384338" y="2321846"/>
                  <a:pt x="380604" y="2340517"/>
                </a:cubicBezTo>
                <a:cubicBezTo>
                  <a:pt x="375095" y="2368063"/>
                  <a:pt x="372844" y="2396222"/>
                  <a:pt x="366750" y="2423644"/>
                </a:cubicBezTo>
                <a:cubicBezTo>
                  <a:pt x="363582" y="2437900"/>
                  <a:pt x="356437" y="2451040"/>
                  <a:pt x="352895" y="2465208"/>
                </a:cubicBezTo>
                <a:lnTo>
                  <a:pt x="325186" y="2576044"/>
                </a:lnTo>
                <a:cubicBezTo>
                  <a:pt x="326090" y="2579661"/>
                  <a:pt x="345669" y="2663994"/>
                  <a:pt x="352895" y="2673026"/>
                </a:cubicBezTo>
                <a:cubicBezTo>
                  <a:pt x="363297" y="2686028"/>
                  <a:pt x="379154" y="2694176"/>
                  <a:pt x="394459" y="2700735"/>
                </a:cubicBezTo>
                <a:cubicBezTo>
                  <a:pt x="427124" y="2714735"/>
                  <a:pt x="524379" y="2725233"/>
                  <a:pt x="546859" y="2728444"/>
                </a:cubicBezTo>
                <a:cubicBezTo>
                  <a:pt x="560713" y="2737680"/>
                  <a:pt x="572626" y="2750887"/>
                  <a:pt x="588422" y="2756153"/>
                </a:cubicBezTo>
                <a:cubicBezTo>
                  <a:pt x="615072" y="2765036"/>
                  <a:pt x="644004" y="2764499"/>
                  <a:pt x="671550" y="2770008"/>
                </a:cubicBezTo>
                <a:cubicBezTo>
                  <a:pt x="690221" y="2773742"/>
                  <a:pt x="708495" y="2779244"/>
                  <a:pt x="726968" y="2783862"/>
                </a:cubicBezTo>
                <a:cubicBezTo>
                  <a:pt x="740822" y="2793098"/>
                  <a:pt x="755529" y="2801169"/>
                  <a:pt x="768531" y="2811571"/>
                </a:cubicBezTo>
                <a:cubicBezTo>
                  <a:pt x="778731" y="2819731"/>
                  <a:pt x="786206" y="2830918"/>
                  <a:pt x="796241" y="2839280"/>
                </a:cubicBezTo>
                <a:cubicBezTo>
                  <a:pt x="813980" y="2854062"/>
                  <a:pt x="833186" y="2866989"/>
                  <a:pt x="851659" y="2880844"/>
                </a:cubicBezTo>
                <a:cubicBezTo>
                  <a:pt x="860895" y="2899317"/>
                  <a:pt x="866146" y="2920396"/>
                  <a:pt x="879368" y="2936262"/>
                </a:cubicBezTo>
                <a:cubicBezTo>
                  <a:pt x="890028" y="2949054"/>
                  <a:pt x="908139" y="2953311"/>
                  <a:pt x="920931" y="2963971"/>
                </a:cubicBezTo>
                <a:cubicBezTo>
                  <a:pt x="935983" y="2976514"/>
                  <a:pt x="947619" y="2992784"/>
                  <a:pt x="962495" y="3005535"/>
                </a:cubicBezTo>
                <a:cubicBezTo>
                  <a:pt x="980027" y="3020562"/>
                  <a:pt x="999440" y="3033244"/>
                  <a:pt x="1017913" y="3047099"/>
                </a:cubicBezTo>
                <a:cubicBezTo>
                  <a:pt x="1101040" y="3042481"/>
                  <a:pt x="1185825" y="3050396"/>
                  <a:pt x="1267295" y="3033244"/>
                </a:cubicBezTo>
                <a:cubicBezTo>
                  <a:pt x="1281586" y="3030235"/>
                  <a:pt x="1277866" y="3005910"/>
                  <a:pt x="1281150" y="2991680"/>
                </a:cubicBezTo>
                <a:cubicBezTo>
                  <a:pt x="1291740" y="2945790"/>
                  <a:pt x="1293967" y="2897815"/>
                  <a:pt x="1308859" y="2853135"/>
                </a:cubicBezTo>
                <a:cubicBezTo>
                  <a:pt x="1313477" y="2839280"/>
                  <a:pt x="1314612" y="2823722"/>
                  <a:pt x="1322713" y="2811571"/>
                </a:cubicBezTo>
                <a:cubicBezTo>
                  <a:pt x="1341020" y="2784110"/>
                  <a:pt x="1395254" y="2745902"/>
                  <a:pt x="1419695" y="2728444"/>
                </a:cubicBezTo>
                <a:cubicBezTo>
                  <a:pt x="1433245" y="2718766"/>
                  <a:pt x="1445668" y="2706582"/>
                  <a:pt x="1461259" y="2700735"/>
                </a:cubicBezTo>
                <a:cubicBezTo>
                  <a:pt x="1486198" y="2691383"/>
                  <a:pt x="1613105" y="2675084"/>
                  <a:pt x="1627513" y="2673026"/>
                </a:cubicBezTo>
                <a:cubicBezTo>
                  <a:pt x="1772134" y="2624820"/>
                  <a:pt x="1681507" y="2643236"/>
                  <a:pt x="1904604" y="2659171"/>
                </a:cubicBezTo>
                <a:cubicBezTo>
                  <a:pt x="1943942" y="2667039"/>
                  <a:pt x="2036483" y="2686880"/>
                  <a:pt x="2070859" y="2686880"/>
                </a:cubicBezTo>
                <a:cubicBezTo>
                  <a:pt x="2089900" y="2686880"/>
                  <a:pt x="2107804" y="2677644"/>
                  <a:pt x="2126277" y="2673026"/>
                </a:cubicBezTo>
                <a:cubicBezTo>
                  <a:pt x="2140132" y="2663790"/>
                  <a:pt x="2155049" y="2655977"/>
                  <a:pt x="2167841" y="2645317"/>
                </a:cubicBezTo>
                <a:cubicBezTo>
                  <a:pt x="2182893" y="2632774"/>
                  <a:pt x="2193101" y="2614621"/>
                  <a:pt x="2209404" y="2603753"/>
                </a:cubicBezTo>
                <a:cubicBezTo>
                  <a:pt x="2221555" y="2595652"/>
                  <a:pt x="2237545" y="2595652"/>
                  <a:pt x="2250968" y="2589899"/>
                </a:cubicBezTo>
                <a:cubicBezTo>
                  <a:pt x="2269951" y="2581763"/>
                  <a:pt x="2287913" y="2571426"/>
                  <a:pt x="2306386" y="2562190"/>
                </a:cubicBezTo>
                <a:cubicBezTo>
                  <a:pt x="2338713" y="2566808"/>
                  <a:pt x="2373639" y="2562531"/>
                  <a:pt x="2403368" y="2576044"/>
                </a:cubicBezTo>
                <a:cubicBezTo>
                  <a:pt x="2435504" y="2590651"/>
                  <a:pt x="2466639" y="2643242"/>
                  <a:pt x="2486495" y="2673026"/>
                </a:cubicBezTo>
                <a:cubicBezTo>
                  <a:pt x="2491113" y="2714590"/>
                  <a:pt x="2490207" y="2757146"/>
                  <a:pt x="2500350" y="2797717"/>
                </a:cubicBezTo>
                <a:cubicBezTo>
                  <a:pt x="2511265" y="2841377"/>
                  <a:pt x="2540236" y="2841801"/>
                  <a:pt x="2569622" y="2866990"/>
                </a:cubicBezTo>
                <a:cubicBezTo>
                  <a:pt x="2589457" y="2883992"/>
                  <a:pt x="2605380" y="2905205"/>
                  <a:pt x="2625041" y="2922408"/>
                </a:cubicBezTo>
                <a:cubicBezTo>
                  <a:pt x="2652534" y="2946464"/>
                  <a:pt x="2690989" y="2970991"/>
                  <a:pt x="2722022" y="2991680"/>
                </a:cubicBezTo>
                <a:cubicBezTo>
                  <a:pt x="2807314" y="2863744"/>
                  <a:pt x="2698468" y="3021123"/>
                  <a:pt x="2777441" y="2922408"/>
                </a:cubicBezTo>
                <a:cubicBezTo>
                  <a:pt x="2787843" y="2909406"/>
                  <a:pt x="2794490" y="2893636"/>
                  <a:pt x="2805150" y="2880844"/>
                </a:cubicBezTo>
                <a:cubicBezTo>
                  <a:pt x="2817693" y="2865792"/>
                  <a:pt x="2834684" y="2854746"/>
                  <a:pt x="2846713" y="2839280"/>
                </a:cubicBezTo>
                <a:cubicBezTo>
                  <a:pt x="2867158" y="2812993"/>
                  <a:pt x="2878583" y="2779701"/>
                  <a:pt x="2902131" y="2756153"/>
                </a:cubicBezTo>
                <a:cubicBezTo>
                  <a:pt x="2915986" y="2742299"/>
                  <a:pt x="2930944" y="2729466"/>
                  <a:pt x="2943695" y="2714590"/>
                </a:cubicBezTo>
                <a:cubicBezTo>
                  <a:pt x="2958723" y="2697058"/>
                  <a:pt x="2968000" y="2674512"/>
                  <a:pt x="2985259" y="2659171"/>
                </a:cubicBezTo>
                <a:cubicBezTo>
                  <a:pt x="3042427" y="2608355"/>
                  <a:pt x="3053505" y="2608713"/>
                  <a:pt x="3109950" y="2589899"/>
                </a:cubicBezTo>
                <a:cubicBezTo>
                  <a:pt x="3228372" y="2593487"/>
                  <a:pt x="3484345" y="2580734"/>
                  <a:pt x="3650277" y="2617608"/>
                </a:cubicBezTo>
                <a:cubicBezTo>
                  <a:pt x="3664533" y="2620776"/>
                  <a:pt x="3677986" y="2626844"/>
                  <a:pt x="3691841" y="2631462"/>
                </a:cubicBezTo>
                <a:cubicBezTo>
                  <a:pt x="3705695" y="2622226"/>
                  <a:pt x="3731203" y="2620258"/>
                  <a:pt x="3733404" y="2603753"/>
                </a:cubicBezTo>
                <a:cubicBezTo>
                  <a:pt x="3747666" y="2496789"/>
                  <a:pt x="3731501" y="2459496"/>
                  <a:pt x="3705695" y="2382080"/>
                </a:cubicBezTo>
                <a:cubicBezTo>
                  <a:pt x="3701077" y="2308189"/>
                  <a:pt x="3701844" y="2233764"/>
                  <a:pt x="3691841" y="2160408"/>
                </a:cubicBezTo>
                <a:cubicBezTo>
                  <a:pt x="3687895" y="2131468"/>
                  <a:pt x="3671215" y="2105616"/>
                  <a:pt x="3664131" y="2077280"/>
                </a:cubicBezTo>
                <a:lnTo>
                  <a:pt x="3650277" y="2021862"/>
                </a:lnTo>
                <a:cubicBezTo>
                  <a:pt x="3645659" y="1975680"/>
                  <a:pt x="3650266" y="1927616"/>
                  <a:pt x="3636422" y="1883317"/>
                </a:cubicBezTo>
                <a:cubicBezTo>
                  <a:pt x="3618603" y="1826297"/>
                  <a:pt x="3585295" y="1798683"/>
                  <a:pt x="3539441" y="1772480"/>
                </a:cubicBezTo>
                <a:cubicBezTo>
                  <a:pt x="3521509" y="1762233"/>
                  <a:pt x="3502495" y="1754007"/>
                  <a:pt x="3484022" y="1744771"/>
                </a:cubicBezTo>
                <a:cubicBezTo>
                  <a:pt x="3460839" y="1746317"/>
                  <a:pt x="3190898" y="1775827"/>
                  <a:pt x="3137659" y="1744771"/>
                </a:cubicBezTo>
                <a:cubicBezTo>
                  <a:pt x="3112430" y="1730054"/>
                  <a:pt x="3109950" y="1661644"/>
                  <a:pt x="3109950" y="1661644"/>
                </a:cubicBezTo>
                <a:cubicBezTo>
                  <a:pt x="3114568" y="1500008"/>
                  <a:pt x="3102709" y="1337055"/>
                  <a:pt x="3123804" y="1176735"/>
                </a:cubicBezTo>
                <a:cubicBezTo>
                  <a:pt x="3126816" y="1153841"/>
                  <a:pt x="3162894" y="1151499"/>
                  <a:pt x="3179222" y="1135171"/>
                </a:cubicBezTo>
                <a:cubicBezTo>
                  <a:pt x="3251239" y="1063154"/>
                  <a:pt x="3166082" y="1120746"/>
                  <a:pt x="3234641" y="1065899"/>
                </a:cubicBezTo>
                <a:cubicBezTo>
                  <a:pt x="3312249" y="1003812"/>
                  <a:pt x="3323835" y="997199"/>
                  <a:pt x="3387041" y="955062"/>
                </a:cubicBezTo>
                <a:cubicBezTo>
                  <a:pt x="3405514" y="927353"/>
                  <a:pt x="3422478" y="898577"/>
                  <a:pt x="3442459" y="871935"/>
                </a:cubicBezTo>
                <a:cubicBezTo>
                  <a:pt x="3490218" y="808256"/>
                  <a:pt x="3473695" y="837170"/>
                  <a:pt x="3497877" y="788808"/>
                </a:cubicBezTo>
                <a:lnTo>
                  <a:pt x="3511731" y="761099"/>
                </a:lnTo>
              </a:path>
            </a:pathLst>
          </a:custGeom>
          <a:solidFill>
            <a:srgbClr val="00B050">
              <a:alpha val="76000"/>
            </a:srgbClr>
          </a:solidFill>
          <a:ln w="28575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2000232" y="5025727"/>
            <a:ext cx="2687782" cy="1832273"/>
          </a:xfrm>
          <a:custGeom>
            <a:avLst/>
            <a:gdLst>
              <a:gd name="connsiteX0" fmla="*/ 858982 w 2687782"/>
              <a:gd name="connsiteY0" fmla="*/ 138545 h 1832273"/>
              <a:gd name="connsiteX1" fmla="*/ 1025236 w 2687782"/>
              <a:gd name="connsiteY1" fmla="*/ 83127 h 1832273"/>
              <a:gd name="connsiteX2" fmla="*/ 1094509 w 2687782"/>
              <a:gd name="connsiteY2" fmla="*/ 41564 h 1832273"/>
              <a:gd name="connsiteX3" fmla="*/ 1191491 w 2687782"/>
              <a:gd name="connsiteY3" fmla="*/ 13855 h 1832273"/>
              <a:gd name="connsiteX4" fmla="*/ 1233054 w 2687782"/>
              <a:gd name="connsiteY4" fmla="*/ 0 h 1832273"/>
              <a:gd name="connsiteX5" fmla="*/ 1343891 w 2687782"/>
              <a:gd name="connsiteY5" fmla="*/ 13855 h 1832273"/>
              <a:gd name="connsiteX6" fmla="*/ 1427018 w 2687782"/>
              <a:gd name="connsiteY6" fmla="*/ 83127 h 1832273"/>
              <a:gd name="connsiteX7" fmla="*/ 1440873 w 2687782"/>
              <a:gd name="connsiteY7" fmla="*/ 180109 h 1832273"/>
              <a:gd name="connsiteX8" fmla="*/ 1468582 w 2687782"/>
              <a:gd name="connsiteY8" fmla="*/ 374073 h 1832273"/>
              <a:gd name="connsiteX9" fmla="*/ 1537854 w 2687782"/>
              <a:gd name="connsiteY9" fmla="*/ 457200 h 1832273"/>
              <a:gd name="connsiteX10" fmla="*/ 1565563 w 2687782"/>
              <a:gd name="connsiteY10" fmla="*/ 637309 h 1832273"/>
              <a:gd name="connsiteX11" fmla="*/ 1579418 w 2687782"/>
              <a:gd name="connsiteY11" fmla="*/ 692727 h 1832273"/>
              <a:gd name="connsiteX12" fmla="*/ 1593273 w 2687782"/>
              <a:gd name="connsiteY12" fmla="*/ 886691 h 1832273"/>
              <a:gd name="connsiteX13" fmla="*/ 1634836 w 2687782"/>
              <a:gd name="connsiteY13" fmla="*/ 983673 h 1832273"/>
              <a:gd name="connsiteX14" fmla="*/ 1648691 w 2687782"/>
              <a:gd name="connsiteY14" fmla="*/ 1025236 h 1832273"/>
              <a:gd name="connsiteX15" fmla="*/ 1676400 w 2687782"/>
              <a:gd name="connsiteY15" fmla="*/ 1080655 h 1832273"/>
              <a:gd name="connsiteX16" fmla="*/ 1717963 w 2687782"/>
              <a:gd name="connsiteY16" fmla="*/ 1191491 h 1832273"/>
              <a:gd name="connsiteX17" fmla="*/ 1745673 w 2687782"/>
              <a:gd name="connsiteY17" fmla="*/ 1219200 h 1832273"/>
              <a:gd name="connsiteX18" fmla="*/ 1814945 w 2687782"/>
              <a:gd name="connsiteY18" fmla="*/ 1316182 h 1832273"/>
              <a:gd name="connsiteX19" fmla="*/ 1856509 w 2687782"/>
              <a:gd name="connsiteY19" fmla="*/ 1357745 h 1832273"/>
              <a:gd name="connsiteX20" fmla="*/ 1939636 w 2687782"/>
              <a:gd name="connsiteY20" fmla="*/ 1454727 h 1832273"/>
              <a:gd name="connsiteX21" fmla="*/ 1995054 w 2687782"/>
              <a:gd name="connsiteY21" fmla="*/ 1468582 h 1832273"/>
              <a:gd name="connsiteX22" fmla="*/ 2092036 w 2687782"/>
              <a:gd name="connsiteY22" fmla="*/ 1524000 h 1832273"/>
              <a:gd name="connsiteX23" fmla="*/ 2133600 w 2687782"/>
              <a:gd name="connsiteY23" fmla="*/ 1551709 h 1832273"/>
              <a:gd name="connsiteX24" fmla="*/ 2189018 w 2687782"/>
              <a:gd name="connsiteY24" fmla="*/ 1579418 h 1832273"/>
              <a:gd name="connsiteX25" fmla="*/ 2230582 w 2687782"/>
              <a:gd name="connsiteY25" fmla="*/ 1593273 h 1832273"/>
              <a:gd name="connsiteX26" fmla="*/ 2313709 w 2687782"/>
              <a:gd name="connsiteY26" fmla="*/ 1648691 h 1832273"/>
              <a:gd name="connsiteX27" fmla="*/ 2369127 w 2687782"/>
              <a:gd name="connsiteY27" fmla="*/ 1676400 h 1832273"/>
              <a:gd name="connsiteX28" fmla="*/ 2466109 w 2687782"/>
              <a:gd name="connsiteY28" fmla="*/ 1704109 h 1832273"/>
              <a:gd name="connsiteX29" fmla="*/ 2507673 w 2687782"/>
              <a:gd name="connsiteY29" fmla="*/ 1731818 h 1832273"/>
              <a:gd name="connsiteX30" fmla="*/ 2590800 w 2687782"/>
              <a:gd name="connsiteY30" fmla="*/ 1759527 h 1832273"/>
              <a:gd name="connsiteX31" fmla="*/ 2632363 w 2687782"/>
              <a:gd name="connsiteY31" fmla="*/ 1773382 h 1832273"/>
              <a:gd name="connsiteX32" fmla="*/ 2687782 w 2687782"/>
              <a:gd name="connsiteY32" fmla="*/ 1801091 h 1832273"/>
              <a:gd name="connsiteX33" fmla="*/ 2646218 w 2687782"/>
              <a:gd name="connsiteY33" fmla="*/ 1828800 h 1832273"/>
              <a:gd name="connsiteX34" fmla="*/ 2521527 w 2687782"/>
              <a:gd name="connsiteY34" fmla="*/ 1814945 h 1832273"/>
              <a:gd name="connsiteX35" fmla="*/ 2479963 w 2687782"/>
              <a:gd name="connsiteY35" fmla="*/ 1773382 h 1832273"/>
              <a:gd name="connsiteX36" fmla="*/ 2396836 w 2687782"/>
              <a:gd name="connsiteY36" fmla="*/ 1731818 h 1832273"/>
              <a:gd name="connsiteX37" fmla="*/ 1856509 w 2687782"/>
              <a:gd name="connsiteY37" fmla="*/ 1717964 h 1832273"/>
              <a:gd name="connsiteX38" fmla="*/ 1759527 w 2687782"/>
              <a:gd name="connsiteY38" fmla="*/ 1662545 h 1832273"/>
              <a:gd name="connsiteX39" fmla="*/ 1676400 w 2687782"/>
              <a:gd name="connsiteY39" fmla="*/ 1634836 h 1832273"/>
              <a:gd name="connsiteX40" fmla="*/ 1537854 w 2687782"/>
              <a:gd name="connsiteY40" fmla="*/ 1620982 h 1832273"/>
              <a:gd name="connsiteX41" fmla="*/ 1066800 w 2687782"/>
              <a:gd name="connsiteY41" fmla="*/ 1593273 h 1832273"/>
              <a:gd name="connsiteX42" fmla="*/ 983673 w 2687782"/>
              <a:gd name="connsiteY42" fmla="*/ 1551709 h 1832273"/>
              <a:gd name="connsiteX43" fmla="*/ 845127 w 2687782"/>
              <a:gd name="connsiteY43" fmla="*/ 1537855 h 1832273"/>
              <a:gd name="connsiteX44" fmla="*/ 803563 w 2687782"/>
              <a:gd name="connsiteY44" fmla="*/ 1524000 h 1832273"/>
              <a:gd name="connsiteX45" fmla="*/ 568036 w 2687782"/>
              <a:gd name="connsiteY45" fmla="*/ 1496291 h 1832273"/>
              <a:gd name="connsiteX46" fmla="*/ 554182 w 2687782"/>
              <a:gd name="connsiteY46" fmla="*/ 1454727 h 1832273"/>
              <a:gd name="connsiteX47" fmla="*/ 540327 w 2687782"/>
              <a:gd name="connsiteY47" fmla="*/ 1246909 h 1832273"/>
              <a:gd name="connsiteX48" fmla="*/ 443345 w 2687782"/>
              <a:gd name="connsiteY48" fmla="*/ 1122218 h 1832273"/>
              <a:gd name="connsiteX49" fmla="*/ 415636 w 2687782"/>
              <a:gd name="connsiteY49" fmla="*/ 1066800 h 1832273"/>
              <a:gd name="connsiteX50" fmla="*/ 360218 w 2687782"/>
              <a:gd name="connsiteY50" fmla="*/ 983673 h 1832273"/>
              <a:gd name="connsiteX51" fmla="*/ 332509 w 2687782"/>
              <a:gd name="connsiteY51" fmla="*/ 942109 h 1832273"/>
              <a:gd name="connsiteX52" fmla="*/ 304800 w 2687782"/>
              <a:gd name="connsiteY52" fmla="*/ 900545 h 1832273"/>
              <a:gd name="connsiteX53" fmla="*/ 290945 w 2687782"/>
              <a:gd name="connsiteY53" fmla="*/ 845127 h 1832273"/>
              <a:gd name="connsiteX54" fmla="*/ 221673 w 2687782"/>
              <a:gd name="connsiteY54" fmla="*/ 762000 h 1832273"/>
              <a:gd name="connsiteX55" fmla="*/ 166254 w 2687782"/>
              <a:gd name="connsiteY55" fmla="*/ 748145 h 1832273"/>
              <a:gd name="connsiteX56" fmla="*/ 124691 w 2687782"/>
              <a:gd name="connsiteY56" fmla="*/ 706582 h 1832273"/>
              <a:gd name="connsiteX57" fmla="*/ 41563 w 2687782"/>
              <a:gd name="connsiteY57" fmla="*/ 651164 h 1832273"/>
              <a:gd name="connsiteX58" fmla="*/ 0 w 2687782"/>
              <a:gd name="connsiteY58" fmla="*/ 609600 h 1832273"/>
              <a:gd name="connsiteX59" fmla="*/ 484909 w 2687782"/>
              <a:gd name="connsiteY59" fmla="*/ 595745 h 1832273"/>
              <a:gd name="connsiteX60" fmla="*/ 568036 w 2687782"/>
              <a:gd name="connsiteY60" fmla="*/ 540327 h 1832273"/>
              <a:gd name="connsiteX61" fmla="*/ 623454 w 2687782"/>
              <a:gd name="connsiteY61" fmla="*/ 457200 h 1832273"/>
              <a:gd name="connsiteX62" fmla="*/ 665018 w 2687782"/>
              <a:gd name="connsiteY62" fmla="*/ 346364 h 1832273"/>
              <a:gd name="connsiteX63" fmla="*/ 678873 w 2687782"/>
              <a:gd name="connsiteY63" fmla="*/ 263236 h 1832273"/>
              <a:gd name="connsiteX64" fmla="*/ 692727 w 2687782"/>
              <a:gd name="connsiteY64" fmla="*/ 221673 h 1832273"/>
              <a:gd name="connsiteX65" fmla="*/ 775854 w 2687782"/>
              <a:gd name="connsiteY65" fmla="*/ 166255 h 1832273"/>
              <a:gd name="connsiteX66" fmla="*/ 817418 w 2687782"/>
              <a:gd name="connsiteY66" fmla="*/ 138545 h 1832273"/>
              <a:gd name="connsiteX67" fmla="*/ 914400 w 2687782"/>
              <a:gd name="connsiteY67" fmla="*/ 83127 h 1832273"/>
              <a:gd name="connsiteX68" fmla="*/ 955963 w 2687782"/>
              <a:gd name="connsiteY68" fmla="*/ 152400 h 1832273"/>
              <a:gd name="connsiteX69" fmla="*/ 955963 w 2687782"/>
              <a:gd name="connsiteY69" fmla="*/ 152400 h 183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87782" h="1832273">
                <a:moveTo>
                  <a:pt x="858982" y="138545"/>
                </a:moveTo>
                <a:cubicBezTo>
                  <a:pt x="943834" y="121575"/>
                  <a:pt x="934852" y="128319"/>
                  <a:pt x="1025236" y="83127"/>
                </a:cubicBezTo>
                <a:cubicBezTo>
                  <a:pt x="1049321" y="71084"/>
                  <a:pt x="1069652" y="51921"/>
                  <a:pt x="1094509" y="41564"/>
                </a:cubicBezTo>
                <a:cubicBezTo>
                  <a:pt x="1125544" y="28633"/>
                  <a:pt x="1159288" y="23516"/>
                  <a:pt x="1191491" y="13855"/>
                </a:cubicBezTo>
                <a:cubicBezTo>
                  <a:pt x="1205479" y="9659"/>
                  <a:pt x="1219200" y="4618"/>
                  <a:pt x="1233054" y="0"/>
                </a:cubicBezTo>
                <a:cubicBezTo>
                  <a:pt x="1270000" y="4618"/>
                  <a:pt x="1307970" y="4058"/>
                  <a:pt x="1343891" y="13855"/>
                </a:cubicBezTo>
                <a:cubicBezTo>
                  <a:pt x="1370411" y="21088"/>
                  <a:pt x="1410564" y="66674"/>
                  <a:pt x="1427018" y="83127"/>
                </a:cubicBezTo>
                <a:cubicBezTo>
                  <a:pt x="1431636" y="115454"/>
                  <a:pt x="1437058" y="147677"/>
                  <a:pt x="1440873" y="180109"/>
                </a:cubicBezTo>
                <a:cubicBezTo>
                  <a:pt x="1443911" y="205935"/>
                  <a:pt x="1448685" y="327646"/>
                  <a:pt x="1468582" y="374073"/>
                </a:cubicBezTo>
                <a:cubicBezTo>
                  <a:pt x="1483048" y="407826"/>
                  <a:pt x="1512889" y="432235"/>
                  <a:pt x="1537854" y="457200"/>
                </a:cubicBezTo>
                <a:cubicBezTo>
                  <a:pt x="1569999" y="553632"/>
                  <a:pt x="1538774" y="449789"/>
                  <a:pt x="1565563" y="637309"/>
                </a:cubicBezTo>
                <a:cubicBezTo>
                  <a:pt x="1568256" y="656159"/>
                  <a:pt x="1574800" y="674254"/>
                  <a:pt x="1579418" y="692727"/>
                </a:cubicBezTo>
                <a:cubicBezTo>
                  <a:pt x="1584036" y="757382"/>
                  <a:pt x="1586115" y="822268"/>
                  <a:pt x="1593273" y="886691"/>
                </a:cubicBezTo>
                <a:cubicBezTo>
                  <a:pt x="1601511" y="960835"/>
                  <a:pt x="1605007" y="924016"/>
                  <a:pt x="1634836" y="983673"/>
                </a:cubicBezTo>
                <a:cubicBezTo>
                  <a:pt x="1641367" y="996735"/>
                  <a:pt x="1642938" y="1011813"/>
                  <a:pt x="1648691" y="1025236"/>
                </a:cubicBezTo>
                <a:cubicBezTo>
                  <a:pt x="1656827" y="1044219"/>
                  <a:pt x="1667164" y="1062182"/>
                  <a:pt x="1676400" y="1080655"/>
                </a:cubicBezTo>
                <a:cubicBezTo>
                  <a:pt x="1688584" y="1129391"/>
                  <a:pt x="1688983" y="1148022"/>
                  <a:pt x="1717963" y="1191491"/>
                </a:cubicBezTo>
                <a:cubicBezTo>
                  <a:pt x="1725209" y="1202359"/>
                  <a:pt x="1737513" y="1209000"/>
                  <a:pt x="1745673" y="1219200"/>
                </a:cubicBezTo>
                <a:cubicBezTo>
                  <a:pt x="1833399" y="1328857"/>
                  <a:pt x="1697925" y="1179659"/>
                  <a:pt x="1814945" y="1316182"/>
                </a:cubicBezTo>
                <a:cubicBezTo>
                  <a:pt x="1827696" y="1331058"/>
                  <a:pt x="1843758" y="1342869"/>
                  <a:pt x="1856509" y="1357745"/>
                </a:cubicBezTo>
                <a:cubicBezTo>
                  <a:pt x="1875636" y="1380060"/>
                  <a:pt x="1910758" y="1438225"/>
                  <a:pt x="1939636" y="1454727"/>
                </a:cubicBezTo>
                <a:cubicBezTo>
                  <a:pt x="1956168" y="1464174"/>
                  <a:pt x="1976581" y="1463964"/>
                  <a:pt x="1995054" y="1468582"/>
                </a:cubicBezTo>
                <a:cubicBezTo>
                  <a:pt x="2074015" y="1547541"/>
                  <a:pt x="1994351" y="1482135"/>
                  <a:pt x="2092036" y="1524000"/>
                </a:cubicBezTo>
                <a:cubicBezTo>
                  <a:pt x="2107341" y="1530559"/>
                  <a:pt x="2119143" y="1543448"/>
                  <a:pt x="2133600" y="1551709"/>
                </a:cubicBezTo>
                <a:cubicBezTo>
                  <a:pt x="2151532" y="1561956"/>
                  <a:pt x="2170035" y="1571282"/>
                  <a:pt x="2189018" y="1579418"/>
                </a:cubicBezTo>
                <a:cubicBezTo>
                  <a:pt x="2202441" y="1585171"/>
                  <a:pt x="2217816" y="1586181"/>
                  <a:pt x="2230582" y="1593273"/>
                </a:cubicBezTo>
                <a:cubicBezTo>
                  <a:pt x="2259693" y="1609446"/>
                  <a:pt x="2283923" y="1633798"/>
                  <a:pt x="2313709" y="1648691"/>
                </a:cubicBezTo>
                <a:cubicBezTo>
                  <a:pt x="2332182" y="1657927"/>
                  <a:pt x="2350144" y="1668264"/>
                  <a:pt x="2369127" y="1676400"/>
                </a:cubicBezTo>
                <a:cubicBezTo>
                  <a:pt x="2396957" y="1688327"/>
                  <a:pt x="2437981" y="1697077"/>
                  <a:pt x="2466109" y="1704109"/>
                </a:cubicBezTo>
                <a:cubicBezTo>
                  <a:pt x="2479964" y="1713345"/>
                  <a:pt x="2492457" y="1725055"/>
                  <a:pt x="2507673" y="1731818"/>
                </a:cubicBezTo>
                <a:cubicBezTo>
                  <a:pt x="2534363" y="1743680"/>
                  <a:pt x="2563091" y="1750291"/>
                  <a:pt x="2590800" y="1759527"/>
                </a:cubicBezTo>
                <a:cubicBezTo>
                  <a:pt x="2604654" y="1764145"/>
                  <a:pt x="2619301" y="1766851"/>
                  <a:pt x="2632363" y="1773382"/>
                </a:cubicBezTo>
                <a:lnTo>
                  <a:pt x="2687782" y="1801091"/>
                </a:lnTo>
                <a:cubicBezTo>
                  <a:pt x="2673927" y="1810327"/>
                  <a:pt x="2662812" y="1827417"/>
                  <a:pt x="2646218" y="1828800"/>
                </a:cubicBezTo>
                <a:cubicBezTo>
                  <a:pt x="2604543" y="1832273"/>
                  <a:pt x="2561200" y="1828169"/>
                  <a:pt x="2521527" y="1814945"/>
                </a:cubicBezTo>
                <a:cubicBezTo>
                  <a:pt x="2502939" y="1808749"/>
                  <a:pt x="2495015" y="1785925"/>
                  <a:pt x="2479963" y="1773382"/>
                </a:cubicBezTo>
                <a:cubicBezTo>
                  <a:pt x="2461424" y="1757933"/>
                  <a:pt x="2423345" y="1733080"/>
                  <a:pt x="2396836" y="1731818"/>
                </a:cubicBezTo>
                <a:cubicBezTo>
                  <a:pt x="2216872" y="1723248"/>
                  <a:pt x="2036618" y="1722582"/>
                  <a:pt x="1856509" y="1717964"/>
                </a:cubicBezTo>
                <a:cubicBezTo>
                  <a:pt x="1819021" y="1692973"/>
                  <a:pt x="1803467" y="1680121"/>
                  <a:pt x="1759527" y="1662545"/>
                </a:cubicBezTo>
                <a:cubicBezTo>
                  <a:pt x="1732408" y="1651697"/>
                  <a:pt x="1705463" y="1637742"/>
                  <a:pt x="1676400" y="1634836"/>
                </a:cubicBezTo>
                <a:lnTo>
                  <a:pt x="1537854" y="1620982"/>
                </a:lnTo>
                <a:cubicBezTo>
                  <a:pt x="1321949" y="1577799"/>
                  <a:pt x="1578777" y="1625271"/>
                  <a:pt x="1066800" y="1593273"/>
                </a:cubicBezTo>
                <a:cubicBezTo>
                  <a:pt x="979720" y="1587831"/>
                  <a:pt x="1071272" y="1571924"/>
                  <a:pt x="983673" y="1551709"/>
                </a:cubicBezTo>
                <a:cubicBezTo>
                  <a:pt x="938449" y="1541273"/>
                  <a:pt x="891309" y="1542473"/>
                  <a:pt x="845127" y="1537855"/>
                </a:cubicBezTo>
                <a:cubicBezTo>
                  <a:pt x="831272" y="1533237"/>
                  <a:pt x="818067" y="1525706"/>
                  <a:pt x="803563" y="1524000"/>
                </a:cubicBezTo>
                <a:cubicBezTo>
                  <a:pt x="550343" y="1494208"/>
                  <a:pt x="681162" y="1533998"/>
                  <a:pt x="568036" y="1496291"/>
                </a:cubicBezTo>
                <a:cubicBezTo>
                  <a:pt x="563418" y="1482436"/>
                  <a:pt x="555795" y="1469242"/>
                  <a:pt x="554182" y="1454727"/>
                </a:cubicBezTo>
                <a:cubicBezTo>
                  <a:pt x="546515" y="1385725"/>
                  <a:pt x="556408" y="1314447"/>
                  <a:pt x="540327" y="1246909"/>
                </a:cubicBezTo>
                <a:cubicBezTo>
                  <a:pt x="522150" y="1170565"/>
                  <a:pt x="480152" y="1173747"/>
                  <a:pt x="443345" y="1122218"/>
                </a:cubicBezTo>
                <a:cubicBezTo>
                  <a:pt x="431341" y="1105412"/>
                  <a:pt x="426262" y="1084510"/>
                  <a:pt x="415636" y="1066800"/>
                </a:cubicBezTo>
                <a:cubicBezTo>
                  <a:pt x="398502" y="1038244"/>
                  <a:pt x="378691" y="1011382"/>
                  <a:pt x="360218" y="983673"/>
                </a:cubicBezTo>
                <a:lnTo>
                  <a:pt x="332509" y="942109"/>
                </a:lnTo>
                <a:lnTo>
                  <a:pt x="304800" y="900545"/>
                </a:lnTo>
                <a:cubicBezTo>
                  <a:pt x="300182" y="882072"/>
                  <a:pt x="298446" y="862629"/>
                  <a:pt x="290945" y="845127"/>
                </a:cubicBezTo>
                <a:cubicBezTo>
                  <a:pt x="281640" y="823415"/>
                  <a:pt x="240565" y="772795"/>
                  <a:pt x="221673" y="762000"/>
                </a:cubicBezTo>
                <a:cubicBezTo>
                  <a:pt x="205140" y="752553"/>
                  <a:pt x="184727" y="752763"/>
                  <a:pt x="166254" y="748145"/>
                </a:cubicBezTo>
                <a:cubicBezTo>
                  <a:pt x="152400" y="734291"/>
                  <a:pt x="140157" y="718611"/>
                  <a:pt x="124691" y="706582"/>
                </a:cubicBezTo>
                <a:cubicBezTo>
                  <a:pt x="98404" y="686136"/>
                  <a:pt x="65111" y="674713"/>
                  <a:pt x="41563" y="651164"/>
                </a:cubicBezTo>
                <a:lnTo>
                  <a:pt x="0" y="609600"/>
                </a:lnTo>
                <a:cubicBezTo>
                  <a:pt x="161636" y="604982"/>
                  <a:pt x="324396" y="615320"/>
                  <a:pt x="484909" y="595745"/>
                </a:cubicBezTo>
                <a:cubicBezTo>
                  <a:pt x="517966" y="591714"/>
                  <a:pt x="568036" y="540327"/>
                  <a:pt x="568036" y="540327"/>
                </a:cubicBezTo>
                <a:cubicBezTo>
                  <a:pt x="586509" y="512618"/>
                  <a:pt x="616923" y="489855"/>
                  <a:pt x="623454" y="457200"/>
                </a:cubicBezTo>
                <a:cubicBezTo>
                  <a:pt x="640575" y="371599"/>
                  <a:pt x="624247" y="407520"/>
                  <a:pt x="665018" y="346364"/>
                </a:cubicBezTo>
                <a:cubicBezTo>
                  <a:pt x="669636" y="318655"/>
                  <a:pt x="672779" y="290659"/>
                  <a:pt x="678873" y="263236"/>
                </a:cubicBezTo>
                <a:cubicBezTo>
                  <a:pt x="682041" y="248980"/>
                  <a:pt x="682401" y="231999"/>
                  <a:pt x="692727" y="221673"/>
                </a:cubicBezTo>
                <a:cubicBezTo>
                  <a:pt x="716275" y="198125"/>
                  <a:pt x="748145" y="184728"/>
                  <a:pt x="775854" y="166255"/>
                </a:cubicBezTo>
                <a:cubicBezTo>
                  <a:pt x="789709" y="157018"/>
                  <a:pt x="802525" y="145992"/>
                  <a:pt x="817418" y="138545"/>
                </a:cubicBezTo>
                <a:cubicBezTo>
                  <a:pt x="887729" y="103389"/>
                  <a:pt x="855652" y="122292"/>
                  <a:pt x="914400" y="83127"/>
                </a:cubicBezTo>
                <a:cubicBezTo>
                  <a:pt x="967491" y="118521"/>
                  <a:pt x="955963" y="94185"/>
                  <a:pt x="955963" y="152400"/>
                </a:cubicBezTo>
                <a:lnTo>
                  <a:pt x="955963" y="152400"/>
                </a:lnTo>
              </a:path>
            </a:pathLst>
          </a:custGeom>
          <a:solidFill>
            <a:srgbClr val="00B050">
              <a:alpha val="83000"/>
            </a:srgbClr>
          </a:solidFill>
          <a:ln w="28575">
            <a:solidFill>
              <a:srgbClr val="FD3F19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3129704" y="3508931"/>
            <a:ext cx="3441731" cy="2157578"/>
          </a:xfrm>
          <a:custGeom>
            <a:avLst/>
            <a:gdLst>
              <a:gd name="connsiteX0" fmla="*/ 2148878 w 3441731"/>
              <a:gd name="connsiteY0" fmla="*/ 2005178 h 2157578"/>
              <a:gd name="connsiteX1" fmla="*/ 1982623 w 3441731"/>
              <a:gd name="connsiteY1" fmla="*/ 2019033 h 2157578"/>
              <a:gd name="connsiteX2" fmla="*/ 1899496 w 3441731"/>
              <a:gd name="connsiteY2" fmla="*/ 2074451 h 2157578"/>
              <a:gd name="connsiteX3" fmla="*/ 1857932 w 3441731"/>
              <a:gd name="connsiteY3" fmla="*/ 2102160 h 2157578"/>
              <a:gd name="connsiteX4" fmla="*/ 1733241 w 3441731"/>
              <a:gd name="connsiteY4" fmla="*/ 2157578 h 2157578"/>
              <a:gd name="connsiteX5" fmla="*/ 1594696 w 3441731"/>
              <a:gd name="connsiteY5" fmla="*/ 2143724 h 2157578"/>
              <a:gd name="connsiteX6" fmla="*/ 1553132 w 3441731"/>
              <a:gd name="connsiteY6" fmla="*/ 2129869 h 2157578"/>
              <a:gd name="connsiteX7" fmla="*/ 1289896 w 3441731"/>
              <a:gd name="connsiteY7" fmla="*/ 2116014 h 2157578"/>
              <a:gd name="connsiteX8" fmla="*/ 971241 w 3441731"/>
              <a:gd name="connsiteY8" fmla="*/ 2088305 h 2157578"/>
              <a:gd name="connsiteX9" fmla="*/ 874260 w 3441731"/>
              <a:gd name="connsiteY9" fmla="*/ 2074451 h 2157578"/>
              <a:gd name="connsiteX10" fmla="*/ 680296 w 3441731"/>
              <a:gd name="connsiteY10" fmla="*/ 2060596 h 2157578"/>
              <a:gd name="connsiteX11" fmla="*/ 611023 w 3441731"/>
              <a:gd name="connsiteY11" fmla="*/ 2046742 h 2157578"/>
              <a:gd name="connsiteX12" fmla="*/ 514041 w 3441731"/>
              <a:gd name="connsiteY12" fmla="*/ 2032887 h 2157578"/>
              <a:gd name="connsiteX13" fmla="*/ 486332 w 3441731"/>
              <a:gd name="connsiteY13" fmla="*/ 1991324 h 2157578"/>
              <a:gd name="connsiteX14" fmla="*/ 403205 w 3441731"/>
              <a:gd name="connsiteY14" fmla="*/ 1908196 h 2157578"/>
              <a:gd name="connsiteX15" fmla="*/ 347787 w 3441731"/>
              <a:gd name="connsiteY15" fmla="*/ 1825069 h 2157578"/>
              <a:gd name="connsiteX16" fmla="*/ 292369 w 3441731"/>
              <a:gd name="connsiteY16" fmla="*/ 1728087 h 2157578"/>
              <a:gd name="connsiteX17" fmla="*/ 264660 w 3441731"/>
              <a:gd name="connsiteY17" fmla="*/ 1644960 h 2157578"/>
              <a:gd name="connsiteX18" fmla="*/ 250805 w 3441731"/>
              <a:gd name="connsiteY18" fmla="*/ 1603396 h 2157578"/>
              <a:gd name="connsiteX19" fmla="*/ 236951 w 3441731"/>
              <a:gd name="connsiteY19" fmla="*/ 1547978 h 2157578"/>
              <a:gd name="connsiteX20" fmla="*/ 209241 w 3441731"/>
              <a:gd name="connsiteY20" fmla="*/ 1506414 h 2157578"/>
              <a:gd name="connsiteX21" fmla="*/ 195387 w 3441731"/>
              <a:gd name="connsiteY21" fmla="*/ 1437142 h 2157578"/>
              <a:gd name="connsiteX22" fmla="*/ 153823 w 3441731"/>
              <a:gd name="connsiteY22" fmla="*/ 1395578 h 2157578"/>
              <a:gd name="connsiteX23" fmla="*/ 209241 w 3441731"/>
              <a:gd name="connsiteY23" fmla="*/ 841396 h 2157578"/>
              <a:gd name="connsiteX24" fmla="*/ 1026660 w 3441731"/>
              <a:gd name="connsiteY24" fmla="*/ 841396 h 2157578"/>
              <a:gd name="connsiteX25" fmla="*/ 1109787 w 3441731"/>
              <a:gd name="connsiteY25" fmla="*/ 827542 h 2157578"/>
              <a:gd name="connsiteX26" fmla="*/ 1206769 w 3441731"/>
              <a:gd name="connsiteY26" fmla="*/ 813687 h 2157578"/>
              <a:gd name="connsiteX27" fmla="*/ 1289896 w 3441731"/>
              <a:gd name="connsiteY27" fmla="*/ 785978 h 2157578"/>
              <a:gd name="connsiteX28" fmla="*/ 1331460 w 3441731"/>
              <a:gd name="connsiteY28" fmla="*/ 772124 h 2157578"/>
              <a:gd name="connsiteX29" fmla="*/ 1386878 w 3441731"/>
              <a:gd name="connsiteY29" fmla="*/ 744414 h 2157578"/>
              <a:gd name="connsiteX30" fmla="*/ 1428441 w 3441731"/>
              <a:gd name="connsiteY30" fmla="*/ 716705 h 2157578"/>
              <a:gd name="connsiteX31" fmla="*/ 1470005 w 3441731"/>
              <a:gd name="connsiteY31" fmla="*/ 702851 h 2157578"/>
              <a:gd name="connsiteX32" fmla="*/ 1566987 w 3441731"/>
              <a:gd name="connsiteY32" fmla="*/ 647433 h 2157578"/>
              <a:gd name="connsiteX33" fmla="*/ 1650114 w 3441731"/>
              <a:gd name="connsiteY33" fmla="*/ 605869 h 2157578"/>
              <a:gd name="connsiteX34" fmla="*/ 1705532 w 3441731"/>
              <a:gd name="connsiteY34" fmla="*/ 564305 h 2157578"/>
              <a:gd name="connsiteX35" fmla="*/ 1774805 w 3441731"/>
              <a:gd name="connsiteY35" fmla="*/ 495033 h 2157578"/>
              <a:gd name="connsiteX36" fmla="*/ 1844078 w 3441731"/>
              <a:gd name="connsiteY36" fmla="*/ 398051 h 2157578"/>
              <a:gd name="connsiteX37" fmla="*/ 1885641 w 3441731"/>
              <a:gd name="connsiteY37" fmla="*/ 356487 h 2157578"/>
              <a:gd name="connsiteX38" fmla="*/ 1954914 w 3441731"/>
              <a:gd name="connsiteY38" fmla="*/ 259505 h 2157578"/>
              <a:gd name="connsiteX39" fmla="*/ 1996478 w 3441731"/>
              <a:gd name="connsiteY39" fmla="*/ 231796 h 2157578"/>
              <a:gd name="connsiteX40" fmla="*/ 2051896 w 3441731"/>
              <a:gd name="connsiteY40" fmla="*/ 190233 h 2157578"/>
              <a:gd name="connsiteX41" fmla="*/ 2135023 w 3441731"/>
              <a:gd name="connsiteY41" fmla="*/ 134814 h 2157578"/>
              <a:gd name="connsiteX42" fmla="*/ 2273569 w 3441731"/>
              <a:gd name="connsiteY42" fmla="*/ 120960 h 2157578"/>
              <a:gd name="connsiteX43" fmla="*/ 2398260 w 3441731"/>
              <a:gd name="connsiteY43" fmla="*/ 120960 h 2157578"/>
              <a:gd name="connsiteX44" fmla="*/ 2869314 w 3441731"/>
              <a:gd name="connsiteY44" fmla="*/ 107105 h 2157578"/>
              <a:gd name="connsiteX45" fmla="*/ 3007860 w 3441731"/>
              <a:gd name="connsiteY45" fmla="*/ 79396 h 2157578"/>
              <a:gd name="connsiteX46" fmla="*/ 3132551 w 3441731"/>
              <a:gd name="connsiteY46" fmla="*/ 10124 h 2157578"/>
              <a:gd name="connsiteX47" fmla="*/ 3215678 w 3441731"/>
              <a:gd name="connsiteY47" fmla="*/ 23978 h 2157578"/>
              <a:gd name="connsiteX48" fmla="*/ 3243387 w 3441731"/>
              <a:gd name="connsiteY48" fmla="*/ 79396 h 2157578"/>
              <a:gd name="connsiteX49" fmla="*/ 3257241 w 3441731"/>
              <a:gd name="connsiteY49" fmla="*/ 578160 h 2157578"/>
              <a:gd name="connsiteX50" fmla="*/ 3284951 w 3441731"/>
              <a:gd name="connsiteY50" fmla="*/ 688996 h 2157578"/>
              <a:gd name="connsiteX51" fmla="*/ 3312660 w 3441731"/>
              <a:gd name="connsiteY51" fmla="*/ 813687 h 2157578"/>
              <a:gd name="connsiteX52" fmla="*/ 3340369 w 3441731"/>
              <a:gd name="connsiteY52" fmla="*/ 1021505 h 2157578"/>
              <a:gd name="connsiteX53" fmla="*/ 3368078 w 3441731"/>
              <a:gd name="connsiteY53" fmla="*/ 1104633 h 2157578"/>
              <a:gd name="connsiteX54" fmla="*/ 3395787 w 3441731"/>
              <a:gd name="connsiteY54" fmla="*/ 1146196 h 2157578"/>
              <a:gd name="connsiteX55" fmla="*/ 3395787 w 3441731"/>
              <a:gd name="connsiteY55" fmla="*/ 1478705 h 2157578"/>
              <a:gd name="connsiteX56" fmla="*/ 3340369 w 3441731"/>
              <a:gd name="connsiteY56" fmla="*/ 1506414 h 2157578"/>
              <a:gd name="connsiteX57" fmla="*/ 3229532 w 3441731"/>
              <a:gd name="connsiteY57" fmla="*/ 1547978 h 2157578"/>
              <a:gd name="connsiteX58" fmla="*/ 3187969 w 3441731"/>
              <a:gd name="connsiteY58" fmla="*/ 1575687 h 2157578"/>
              <a:gd name="connsiteX59" fmla="*/ 3132551 w 3441731"/>
              <a:gd name="connsiteY59" fmla="*/ 1589542 h 2157578"/>
              <a:gd name="connsiteX60" fmla="*/ 3104841 w 3441731"/>
              <a:gd name="connsiteY60" fmla="*/ 1617251 h 2157578"/>
              <a:gd name="connsiteX61" fmla="*/ 2841605 w 3441731"/>
              <a:gd name="connsiteY61" fmla="*/ 1617251 h 2157578"/>
              <a:gd name="connsiteX62" fmla="*/ 2800041 w 3441731"/>
              <a:gd name="connsiteY62" fmla="*/ 1603396 h 2157578"/>
              <a:gd name="connsiteX63" fmla="*/ 2703060 w 3441731"/>
              <a:gd name="connsiteY63" fmla="*/ 1534124 h 2157578"/>
              <a:gd name="connsiteX64" fmla="*/ 2619932 w 3441731"/>
              <a:gd name="connsiteY64" fmla="*/ 1478705 h 2157578"/>
              <a:gd name="connsiteX65" fmla="*/ 2259714 w 3441731"/>
              <a:gd name="connsiteY65" fmla="*/ 1464851 h 2157578"/>
              <a:gd name="connsiteX66" fmla="*/ 2176587 w 3441731"/>
              <a:gd name="connsiteY66" fmla="*/ 1409433 h 2157578"/>
              <a:gd name="connsiteX67" fmla="*/ 2093460 w 3441731"/>
              <a:gd name="connsiteY67" fmla="*/ 1326305 h 2157578"/>
              <a:gd name="connsiteX68" fmla="*/ 2051896 w 3441731"/>
              <a:gd name="connsiteY68" fmla="*/ 1270887 h 2157578"/>
              <a:gd name="connsiteX69" fmla="*/ 2010332 w 3441731"/>
              <a:gd name="connsiteY69" fmla="*/ 1229324 h 2157578"/>
              <a:gd name="connsiteX70" fmla="*/ 1927205 w 3441731"/>
              <a:gd name="connsiteY70" fmla="*/ 1090778 h 2157578"/>
              <a:gd name="connsiteX71" fmla="*/ 1899496 w 3441731"/>
              <a:gd name="connsiteY71" fmla="*/ 1049214 h 2157578"/>
              <a:gd name="connsiteX72" fmla="*/ 1885641 w 3441731"/>
              <a:gd name="connsiteY72" fmla="*/ 1007651 h 2157578"/>
              <a:gd name="connsiteX73" fmla="*/ 1830223 w 3441731"/>
              <a:gd name="connsiteY73" fmla="*/ 910669 h 2157578"/>
              <a:gd name="connsiteX74" fmla="*/ 1816369 w 3441731"/>
              <a:gd name="connsiteY74" fmla="*/ 869105 h 2157578"/>
              <a:gd name="connsiteX75" fmla="*/ 1663969 w 3441731"/>
              <a:gd name="connsiteY75" fmla="*/ 924524 h 2157578"/>
              <a:gd name="connsiteX76" fmla="*/ 1622405 w 3441731"/>
              <a:gd name="connsiteY76" fmla="*/ 952233 h 2157578"/>
              <a:gd name="connsiteX77" fmla="*/ 1566987 w 3441731"/>
              <a:gd name="connsiteY77" fmla="*/ 993796 h 2157578"/>
              <a:gd name="connsiteX78" fmla="*/ 1511569 w 3441731"/>
              <a:gd name="connsiteY78" fmla="*/ 1021505 h 2157578"/>
              <a:gd name="connsiteX79" fmla="*/ 1470005 w 3441731"/>
              <a:gd name="connsiteY79" fmla="*/ 1049214 h 2157578"/>
              <a:gd name="connsiteX80" fmla="*/ 1373023 w 3441731"/>
              <a:gd name="connsiteY80" fmla="*/ 1104633 h 2157578"/>
              <a:gd name="connsiteX81" fmla="*/ 1331460 w 3441731"/>
              <a:gd name="connsiteY81" fmla="*/ 1146196 h 2157578"/>
              <a:gd name="connsiteX82" fmla="*/ 1303751 w 3441731"/>
              <a:gd name="connsiteY82" fmla="*/ 1201614 h 2157578"/>
              <a:gd name="connsiteX83" fmla="*/ 1276041 w 3441731"/>
              <a:gd name="connsiteY83" fmla="*/ 1243178 h 2157578"/>
              <a:gd name="connsiteX84" fmla="*/ 1262187 w 3441731"/>
              <a:gd name="connsiteY84" fmla="*/ 1284742 h 2157578"/>
              <a:gd name="connsiteX85" fmla="*/ 1220623 w 3441731"/>
              <a:gd name="connsiteY85" fmla="*/ 1381724 h 2157578"/>
              <a:gd name="connsiteX86" fmla="*/ 1206769 w 3441731"/>
              <a:gd name="connsiteY86" fmla="*/ 1464851 h 2157578"/>
              <a:gd name="connsiteX87" fmla="*/ 1192914 w 3441731"/>
              <a:gd name="connsiteY87" fmla="*/ 1506414 h 2157578"/>
              <a:gd name="connsiteX88" fmla="*/ 1206769 w 3441731"/>
              <a:gd name="connsiteY88" fmla="*/ 1811214 h 2157578"/>
              <a:gd name="connsiteX89" fmla="*/ 1303751 w 3441731"/>
              <a:gd name="connsiteY89" fmla="*/ 1922051 h 2157578"/>
              <a:gd name="connsiteX90" fmla="*/ 1414587 w 3441731"/>
              <a:gd name="connsiteY90" fmla="*/ 1935905 h 2157578"/>
              <a:gd name="connsiteX91" fmla="*/ 1580841 w 3441731"/>
              <a:gd name="connsiteY91" fmla="*/ 1949760 h 2157578"/>
              <a:gd name="connsiteX92" fmla="*/ 2121169 w 3441731"/>
              <a:gd name="connsiteY92" fmla="*/ 1963614 h 2157578"/>
              <a:gd name="connsiteX93" fmla="*/ 2121169 w 3441731"/>
              <a:gd name="connsiteY93" fmla="*/ 2019033 h 2157578"/>
              <a:gd name="connsiteX94" fmla="*/ 2051896 w 3441731"/>
              <a:gd name="connsiteY94" fmla="*/ 2032887 h 2157578"/>
              <a:gd name="connsiteX95" fmla="*/ 2010332 w 3441731"/>
              <a:gd name="connsiteY95" fmla="*/ 2046742 h 2157578"/>
              <a:gd name="connsiteX96" fmla="*/ 1927205 w 3441731"/>
              <a:gd name="connsiteY96" fmla="*/ 2060596 h 2157578"/>
              <a:gd name="connsiteX97" fmla="*/ 1844078 w 3441731"/>
              <a:gd name="connsiteY97" fmla="*/ 2102160 h 2157578"/>
              <a:gd name="connsiteX98" fmla="*/ 1816369 w 3441731"/>
              <a:gd name="connsiteY98" fmla="*/ 2102160 h 2157578"/>
              <a:gd name="connsiteX99" fmla="*/ 1816369 w 3441731"/>
              <a:gd name="connsiteY99" fmla="*/ 2102160 h 2157578"/>
              <a:gd name="connsiteX100" fmla="*/ 1636260 w 3441731"/>
              <a:gd name="connsiteY100" fmla="*/ 2060596 h 215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441731" h="2157578">
                <a:moveTo>
                  <a:pt x="2148878" y="2005178"/>
                </a:moveTo>
                <a:cubicBezTo>
                  <a:pt x="2093460" y="2009796"/>
                  <a:pt x="2036205" y="2004149"/>
                  <a:pt x="1982623" y="2019033"/>
                </a:cubicBezTo>
                <a:cubicBezTo>
                  <a:pt x="1950536" y="2027946"/>
                  <a:pt x="1927205" y="2055978"/>
                  <a:pt x="1899496" y="2074451"/>
                </a:cubicBezTo>
                <a:cubicBezTo>
                  <a:pt x="1885641" y="2083687"/>
                  <a:pt x="1873729" y="2096894"/>
                  <a:pt x="1857932" y="2102160"/>
                </a:cubicBezTo>
                <a:cubicBezTo>
                  <a:pt x="1759008" y="2135135"/>
                  <a:pt x="1799107" y="2113668"/>
                  <a:pt x="1733241" y="2157578"/>
                </a:cubicBezTo>
                <a:cubicBezTo>
                  <a:pt x="1687059" y="2152960"/>
                  <a:pt x="1640568" y="2150781"/>
                  <a:pt x="1594696" y="2143724"/>
                </a:cubicBezTo>
                <a:cubicBezTo>
                  <a:pt x="1580262" y="2141503"/>
                  <a:pt x="1567676" y="2131191"/>
                  <a:pt x="1553132" y="2129869"/>
                </a:cubicBezTo>
                <a:cubicBezTo>
                  <a:pt x="1465626" y="2121914"/>
                  <a:pt x="1377641" y="2120632"/>
                  <a:pt x="1289896" y="2116014"/>
                </a:cubicBezTo>
                <a:cubicBezTo>
                  <a:pt x="1156321" y="2071491"/>
                  <a:pt x="1290002" y="2111917"/>
                  <a:pt x="971241" y="2088305"/>
                </a:cubicBezTo>
                <a:cubicBezTo>
                  <a:pt x="938675" y="2085893"/>
                  <a:pt x="906768" y="2077547"/>
                  <a:pt x="874260" y="2074451"/>
                </a:cubicBezTo>
                <a:cubicBezTo>
                  <a:pt x="809733" y="2068306"/>
                  <a:pt x="744951" y="2065214"/>
                  <a:pt x="680296" y="2060596"/>
                </a:cubicBezTo>
                <a:cubicBezTo>
                  <a:pt x="657205" y="2055978"/>
                  <a:pt x="634251" y="2050613"/>
                  <a:pt x="611023" y="2046742"/>
                </a:cubicBezTo>
                <a:cubicBezTo>
                  <a:pt x="578812" y="2041373"/>
                  <a:pt x="543882" y="2046150"/>
                  <a:pt x="514041" y="2032887"/>
                </a:cubicBezTo>
                <a:cubicBezTo>
                  <a:pt x="498825" y="2026124"/>
                  <a:pt x="497394" y="2003769"/>
                  <a:pt x="486332" y="1991324"/>
                </a:cubicBezTo>
                <a:cubicBezTo>
                  <a:pt x="460298" y="1962035"/>
                  <a:pt x="424942" y="1940801"/>
                  <a:pt x="403205" y="1908196"/>
                </a:cubicBezTo>
                <a:lnTo>
                  <a:pt x="347787" y="1825069"/>
                </a:lnTo>
                <a:cubicBezTo>
                  <a:pt x="309732" y="1672856"/>
                  <a:pt x="367407" y="1863157"/>
                  <a:pt x="292369" y="1728087"/>
                </a:cubicBezTo>
                <a:cubicBezTo>
                  <a:pt x="278185" y="1702555"/>
                  <a:pt x="273896" y="1672669"/>
                  <a:pt x="264660" y="1644960"/>
                </a:cubicBezTo>
                <a:cubicBezTo>
                  <a:pt x="260042" y="1631105"/>
                  <a:pt x="254347" y="1617564"/>
                  <a:pt x="250805" y="1603396"/>
                </a:cubicBezTo>
                <a:cubicBezTo>
                  <a:pt x="246187" y="1584923"/>
                  <a:pt x="244452" y="1565480"/>
                  <a:pt x="236951" y="1547978"/>
                </a:cubicBezTo>
                <a:cubicBezTo>
                  <a:pt x="230392" y="1532673"/>
                  <a:pt x="218478" y="1520269"/>
                  <a:pt x="209241" y="1506414"/>
                </a:cubicBezTo>
                <a:cubicBezTo>
                  <a:pt x="204623" y="1483323"/>
                  <a:pt x="205918" y="1458204"/>
                  <a:pt x="195387" y="1437142"/>
                </a:cubicBezTo>
                <a:cubicBezTo>
                  <a:pt x="186625" y="1419617"/>
                  <a:pt x="154755" y="1415149"/>
                  <a:pt x="153823" y="1395578"/>
                </a:cubicBezTo>
                <a:cubicBezTo>
                  <a:pt x="128033" y="853992"/>
                  <a:pt x="0" y="911146"/>
                  <a:pt x="209241" y="841396"/>
                </a:cubicBezTo>
                <a:cubicBezTo>
                  <a:pt x="508093" y="916110"/>
                  <a:pt x="285957" y="865681"/>
                  <a:pt x="1026660" y="841396"/>
                </a:cubicBezTo>
                <a:cubicBezTo>
                  <a:pt x="1054736" y="840475"/>
                  <a:pt x="1082022" y="831813"/>
                  <a:pt x="1109787" y="827542"/>
                </a:cubicBezTo>
                <a:cubicBezTo>
                  <a:pt x="1142063" y="822577"/>
                  <a:pt x="1174442" y="818305"/>
                  <a:pt x="1206769" y="813687"/>
                </a:cubicBezTo>
                <a:lnTo>
                  <a:pt x="1289896" y="785978"/>
                </a:lnTo>
                <a:cubicBezTo>
                  <a:pt x="1303751" y="781360"/>
                  <a:pt x="1318398" y="778655"/>
                  <a:pt x="1331460" y="772124"/>
                </a:cubicBezTo>
                <a:cubicBezTo>
                  <a:pt x="1349933" y="762887"/>
                  <a:pt x="1368946" y="754661"/>
                  <a:pt x="1386878" y="744414"/>
                </a:cubicBezTo>
                <a:cubicBezTo>
                  <a:pt x="1401335" y="736153"/>
                  <a:pt x="1413548" y="724151"/>
                  <a:pt x="1428441" y="716705"/>
                </a:cubicBezTo>
                <a:cubicBezTo>
                  <a:pt x="1441503" y="710174"/>
                  <a:pt x="1456150" y="707469"/>
                  <a:pt x="1470005" y="702851"/>
                </a:cubicBezTo>
                <a:cubicBezTo>
                  <a:pt x="1511747" y="675023"/>
                  <a:pt x="1517769" y="668526"/>
                  <a:pt x="1566987" y="647433"/>
                </a:cubicBezTo>
                <a:cubicBezTo>
                  <a:pt x="1635614" y="618021"/>
                  <a:pt x="1583554" y="653413"/>
                  <a:pt x="1650114" y="605869"/>
                </a:cubicBezTo>
                <a:cubicBezTo>
                  <a:pt x="1668904" y="592448"/>
                  <a:pt x="1689204" y="580633"/>
                  <a:pt x="1705532" y="564305"/>
                </a:cubicBezTo>
                <a:cubicBezTo>
                  <a:pt x="1797892" y="471945"/>
                  <a:pt x="1663971" y="568922"/>
                  <a:pt x="1774805" y="495033"/>
                </a:cubicBezTo>
                <a:cubicBezTo>
                  <a:pt x="1796737" y="462134"/>
                  <a:pt x="1818296" y="428130"/>
                  <a:pt x="1844078" y="398051"/>
                </a:cubicBezTo>
                <a:cubicBezTo>
                  <a:pt x="1856829" y="383175"/>
                  <a:pt x="1873098" y="371539"/>
                  <a:pt x="1885641" y="356487"/>
                </a:cubicBezTo>
                <a:cubicBezTo>
                  <a:pt x="1924961" y="309303"/>
                  <a:pt x="1905023" y="309396"/>
                  <a:pt x="1954914" y="259505"/>
                </a:cubicBezTo>
                <a:cubicBezTo>
                  <a:pt x="1966688" y="247731"/>
                  <a:pt x="1982928" y="241474"/>
                  <a:pt x="1996478" y="231796"/>
                </a:cubicBezTo>
                <a:cubicBezTo>
                  <a:pt x="2015268" y="218375"/>
                  <a:pt x="2032979" y="203475"/>
                  <a:pt x="2051896" y="190233"/>
                </a:cubicBezTo>
                <a:cubicBezTo>
                  <a:pt x="2079178" y="171135"/>
                  <a:pt x="2101886" y="138128"/>
                  <a:pt x="2135023" y="134814"/>
                </a:cubicBezTo>
                <a:lnTo>
                  <a:pt x="2273569" y="120960"/>
                </a:lnTo>
                <a:cubicBezTo>
                  <a:pt x="2408721" y="87171"/>
                  <a:pt x="2239961" y="120960"/>
                  <a:pt x="2398260" y="120960"/>
                </a:cubicBezTo>
                <a:cubicBezTo>
                  <a:pt x="2555346" y="120960"/>
                  <a:pt x="2712296" y="111723"/>
                  <a:pt x="2869314" y="107105"/>
                </a:cubicBezTo>
                <a:cubicBezTo>
                  <a:pt x="2893413" y="103662"/>
                  <a:pt x="2974376" y="97998"/>
                  <a:pt x="3007860" y="79396"/>
                </a:cubicBezTo>
                <a:cubicBezTo>
                  <a:pt x="3150773" y="0"/>
                  <a:pt x="3038504" y="41471"/>
                  <a:pt x="3132551" y="10124"/>
                </a:cubicBezTo>
                <a:cubicBezTo>
                  <a:pt x="3160260" y="14742"/>
                  <a:pt x="3191857" y="9090"/>
                  <a:pt x="3215678" y="23978"/>
                </a:cubicBezTo>
                <a:cubicBezTo>
                  <a:pt x="3233192" y="34924"/>
                  <a:pt x="3241842" y="58801"/>
                  <a:pt x="3243387" y="79396"/>
                </a:cubicBezTo>
                <a:cubicBezTo>
                  <a:pt x="3255826" y="245249"/>
                  <a:pt x="3249138" y="412039"/>
                  <a:pt x="3257241" y="578160"/>
                </a:cubicBezTo>
                <a:cubicBezTo>
                  <a:pt x="3259727" y="629115"/>
                  <a:pt x="3272476" y="645334"/>
                  <a:pt x="3284951" y="688996"/>
                </a:cubicBezTo>
                <a:cubicBezTo>
                  <a:pt x="3297992" y="734638"/>
                  <a:pt x="3303139" y="766085"/>
                  <a:pt x="3312660" y="813687"/>
                </a:cubicBezTo>
                <a:cubicBezTo>
                  <a:pt x="3319333" y="880420"/>
                  <a:pt x="3322244" y="955046"/>
                  <a:pt x="3340369" y="1021505"/>
                </a:cubicBezTo>
                <a:cubicBezTo>
                  <a:pt x="3348054" y="1049684"/>
                  <a:pt x="3351876" y="1080330"/>
                  <a:pt x="3368078" y="1104633"/>
                </a:cubicBezTo>
                <a:lnTo>
                  <a:pt x="3395787" y="1146196"/>
                </a:lnTo>
                <a:cubicBezTo>
                  <a:pt x="3435620" y="1265702"/>
                  <a:pt x="3441731" y="1267362"/>
                  <a:pt x="3395787" y="1478705"/>
                </a:cubicBezTo>
                <a:cubicBezTo>
                  <a:pt x="3391400" y="1498887"/>
                  <a:pt x="3358842" y="1497178"/>
                  <a:pt x="3340369" y="1506414"/>
                </a:cubicBezTo>
                <a:cubicBezTo>
                  <a:pt x="3281636" y="1565149"/>
                  <a:pt x="3349547" y="1507974"/>
                  <a:pt x="3229532" y="1547978"/>
                </a:cubicBezTo>
                <a:cubicBezTo>
                  <a:pt x="3213736" y="1553243"/>
                  <a:pt x="3203274" y="1569128"/>
                  <a:pt x="3187969" y="1575687"/>
                </a:cubicBezTo>
                <a:cubicBezTo>
                  <a:pt x="3170467" y="1583188"/>
                  <a:pt x="3151024" y="1584924"/>
                  <a:pt x="3132551" y="1589542"/>
                </a:cubicBezTo>
                <a:cubicBezTo>
                  <a:pt x="3123314" y="1598778"/>
                  <a:pt x="3116847" y="1612106"/>
                  <a:pt x="3104841" y="1617251"/>
                </a:cubicBezTo>
                <a:cubicBezTo>
                  <a:pt x="3032733" y="1648154"/>
                  <a:pt x="2891904" y="1620844"/>
                  <a:pt x="2841605" y="1617251"/>
                </a:cubicBezTo>
                <a:cubicBezTo>
                  <a:pt x="2827750" y="1612633"/>
                  <a:pt x="2813103" y="1609927"/>
                  <a:pt x="2800041" y="1603396"/>
                </a:cubicBezTo>
                <a:cubicBezTo>
                  <a:pt x="2777524" y="1592137"/>
                  <a:pt x="2718744" y="1545103"/>
                  <a:pt x="2703060" y="1534124"/>
                </a:cubicBezTo>
                <a:cubicBezTo>
                  <a:pt x="2675777" y="1515026"/>
                  <a:pt x="2653210" y="1479985"/>
                  <a:pt x="2619932" y="1478705"/>
                </a:cubicBezTo>
                <a:lnTo>
                  <a:pt x="2259714" y="1464851"/>
                </a:lnTo>
                <a:cubicBezTo>
                  <a:pt x="2232005" y="1446378"/>
                  <a:pt x="2195060" y="1437142"/>
                  <a:pt x="2176587" y="1409433"/>
                </a:cubicBezTo>
                <a:cubicBezTo>
                  <a:pt x="2111287" y="1311482"/>
                  <a:pt x="2196566" y="1429411"/>
                  <a:pt x="2093460" y="1326305"/>
                </a:cubicBezTo>
                <a:cubicBezTo>
                  <a:pt x="2077132" y="1309977"/>
                  <a:pt x="2066924" y="1288419"/>
                  <a:pt x="2051896" y="1270887"/>
                </a:cubicBezTo>
                <a:cubicBezTo>
                  <a:pt x="2039145" y="1256011"/>
                  <a:pt x="2024187" y="1243178"/>
                  <a:pt x="2010332" y="1229324"/>
                </a:cubicBezTo>
                <a:cubicBezTo>
                  <a:pt x="1967730" y="1144118"/>
                  <a:pt x="1994080" y="1191091"/>
                  <a:pt x="1927205" y="1090778"/>
                </a:cubicBezTo>
                <a:cubicBezTo>
                  <a:pt x="1917969" y="1076923"/>
                  <a:pt x="1904762" y="1065011"/>
                  <a:pt x="1899496" y="1049214"/>
                </a:cubicBezTo>
                <a:cubicBezTo>
                  <a:pt x="1894878" y="1035360"/>
                  <a:pt x="1891394" y="1021074"/>
                  <a:pt x="1885641" y="1007651"/>
                </a:cubicBezTo>
                <a:cubicBezTo>
                  <a:pt x="1864547" y="958432"/>
                  <a:pt x="1858051" y="952412"/>
                  <a:pt x="1830223" y="910669"/>
                </a:cubicBezTo>
                <a:cubicBezTo>
                  <a:pt x="1825605" y="896814"/>
                  <a:pt x="1830901" y="870558"/>
                  <a:pt x="1816369" y="869105"/>
                </a:cubicBezTo>
                <a:cubicBezTo>
                  <a:pt x="1686251" y="856093"/>
                  <a:pt x="1719537" y="880069"/>
                  <a:pt x="1663969" y="924524"/>
                </a:cubicBezTo>
                <a:cubicBezTo>
                  <a:pt x="1650967" y="934926"/>
                  <a:pt x="1635955" y="942555"/>
                  <a:pt x="1622405" y="952233"/>
                </a:cubicBezTo>
                <a:cubicBezTo>
                  <a:pt x="1603615" y="965654"/>
                  <a:pt x="1586568" y="981558"/>
                  <a:pt x="1566987" y="993796"/>
                </a:cubicBezTo>
                <a:cubicBezTo>
                  <a:pt x="1549473" y="1004742"/>
                  <a:pt x="1529501" y="1011258"/>
                  <a:pt x="1511569" y="1021505"/>
                </a:cubicBezTo>
                <a:cubicBezTo>
                  <a:pt x="1497112" y="1029766"/>
                  <a:pt x="1484462" y="1040953"/>
                  <a:pt x="1470005" y="1049214"/>
                </a:cubicBezTo>
                <a:cubicBezTo>
                  <a:pt x="1426894" y="1073849"/>
                  <a:pt x="1409842" y="1073951"/>
                  <a:pt x="1373023" y="1104633"/>
                </a:cubicBezTo>
                <a:cubicBezTo>
                  <a:pt x="1357971" y="1117176"/>
                  <a:pt x="1342848" y="1130253"/>
                  <a:pt x="1331460" y="1146196"/>
                </a:cubicBezTo>
                <a:cubicBezTo>
                  <a:pt x="1319456" y="1163002"/>
                  <a:pt x="1313998" y="1183682"/>
                  <a:pt x="1303751" y="1201614"/>
                </a:cubicBezTo>
                <a:cubicBezTo>
                  <a:pt x="1295490" y="1216071"/>
                  <a:pt x="1285278" y="1229323"/>
                  <a:pt x="1276041" y="1243178"/>
                </a:cubicBezTo>
                <a:cubicBezTo>
                  <a:pt x="1271423" y="1257033"/>
                  <a:pt x="1267940" y="1271319"/>
                  <a:pt x="1262187" y="1284742"/>
                </a:cubicBezTo>
                <a:cubicBezTo>
                  <a:pt x="1210822" y="1404596"/>
                  <a:pt x="1253119" y="1284240"/>
                  <a:pt x="1220623" y="1381724"/>
                </a:cubicBezTo>
                <a:cubicBezTo>
                  <a:pt x="1216005" y="1409433"/>
                  <a:pt x="1212863" y="1437429"/>
                  <a:pt x="1206769" y="1464851"/>
                </a:cubicBezTo>
                <a:cubicBezTo>
                  <a:pt x="1203601" y="1479107"/>
                  <a:pt x="1192914" y="1491810"/>
                  <a:pt x="1192914" y="1506414"/>
                </a:cubicBezTo>
                <a:cubicBezTo>
                  <a:pt x="1192914" y="1608119"/>
                  <a:pt x="1188890" y="1711093"/>
                  <a:pt x="1206769" y="1811214"/>
                </a:cubicBezTo>
                <a:cubicBezTo>
                  <a:pt x="1211419" y="1837254"/>
                  <a:pt x="1264480" y="1911341"/>
                  <a:pt x="1303751" y="1922051"/>
                </a:cubicBezTo>
                <a:cubicBezTo>
                  <a:pt x="1339672" y="1931847"/>
                  <a:pt x="1377539" y="1932200"/>
                  <a:pt x="1414587" y="1935905"/>
                </a:cubicBezTo>
                <a:cubicBezTo>
                  <a:pt x="1469921" y="1941438"/>
                  <a:pt x="1525274" y="1947581"/>
                  <a:pt x="1580841" y="1949760"/>
                </a:cubicBezTo>
                <a:cubicBezTo>
                  <a:pt x="1760871" y="1956820"/>
                  <a:pt x="1941060" y="1958996"/>
                  <a:pt x="2121169" y="1963614"/>
                </a:cubicBezTo>
                <a:cubicBezTo>
                  <a:pt x="2158114" y="1975929"/>
                  <a:pt x="2204193" y="1977521"/>
                  <a:pt x="2121169" y="2019033"/>
                </a:cubicBezTo>
                <a:cubicBezTo>
                  <a:pt x="2100107" y="2029564"/>
                  <a:pt x="2074741" y="2027176"/>
                  <a:pt x="2051896" y="2032887"/>
                </a:cubicBezTo>
                <a:cubicBezTo>
                  <a:pt x="2037728" y="2036429"/>
                  <a:pt x="2024588" y="2043574"/>
                  <a:pt x="2010332" y="2046742"/>
                </a:cubicBezTo>
                <a:cubicBezTo>
                  <a:pt x="1982910" y="2052836"/>
                  <a:pt x="1954914" y="2055978"/>
                  <a:pt x="1927205" y="2060596"/>
                </a:cubicBezTo>
                <a:cubicBezTo>
                  <a:pt x="1892178" y="2083947"/>
                  <a:pt x="1885048" y="2093966"/>
                  <a:pt x="1844078" y="2102160"/>
                </a:cubicBezTo>
                <a:cubicBezTo>
                  <a:pt x="1835021" y="2103971"/>
                  <a:pt x="1825605" y="2102160"/>
                  <a:pt x="1816369" y="2102160"/>
                </a:cubicBezTo>
                <a:lnTo>
                  <a:pt x="1816369" y="2102160"/>
                </a:lnTo>
                <a:lnTo>
                  <a:pt x="1636260" y="2060596"/>
                </a:lnTo>
              </a:path>
            </a:pathLst>
          </a:custGeom>
          <a:solidFill>
            <a:srgbClr val="FFC000">
              <a:alpha val="79000"/>
            </a:srgbClr>
          </a:solidFill>
          <a:ln w="28575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946" name="TextBox 24"/>
          <p:cNvSpPr txBox="1">
            <a:spLocks noChangeArrowheads="1"/>
          </p:cNvSpPr>
          <p:nvPr/>
        </p:nvSpPr>
        <p:spPr bwMode="auto">
          <a:xfrm rot="-2065690">
            <a:off x="2979738" y="908050"/>
            <a:ext cx="3357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</a:rPr>
              <a:t>И З Я С Л А В</a:t>
            </a:r>
          </a:p>
        </p:txBody>
      </p:sp>
      <p:sp>
        <p:nvSpPr>
          <p:cNvPr id="39947" name="TextBox 25"/>
          <p:cNvSpPr txBox="1">
            <a:spLocks noChangeArrowheads="1"/>
          </p:cNvSpPr>
          <p:nvPr/>
        </p:nvSpPr>
        <p:spPr bwMode="auto">
          <a:xfrm rot="1651661">
            <a:off x="2043113" y="579913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</a:rPr>
              <a:t>И З Я С Л А В</a:t>
            </a:r>
          </a:p>
        </p:txBody>
      </p:sp>
      <p:sp>
        <p:nvSpPr>
          <p:cNvPr id="39948" name="TextBox 27"/>
          <p:cNvSpPr txBox="1">
            <a:spLocks noChangeArrowheads="1"/>
          </p:cNvSpPr>
          <p:nvPr/>
        </p:nvSpPr>
        <p:spPr bwMode="auto">
          <a:xfrm rot="-1325677">
            <a:off x="3478213" y="4171950"/>
            <a:ext cx="2500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</a:rPr>
              <a:t>С В Я Т О С Л А В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6331527" y="2971643"/>
            <a:ext cx="1759528" cy="2095061"/>
          </a:xfrm>
          <a:custGeom>
            <a:avLst/>
            <a:gdLst>
              <a:gd name="connsiteX0" fmla="*/ 41564 w 1759528"/>
              <a:gd name="connsiteY0" fmla="*/ 450430 h 2095061"/>
              <a:gd name="connsiteX1" fmla="*/ 83128 w 1759528"/>
              <a:gd name="connsiteY1" fmla="*/ 422721 h 2095061"/>
              <a:gd name="connsiteX2" fmla="*/ 221673 w 1759528"/>
              <a:gd name="connsiteY2" fmla="*/ 353448 h 2095061"/>
              <a:gd name="connsiteX3" fmla="*/ 304800 w 1759528"/>
              <a:gd name="connsiteY3" fmla="*/ 311884 h 2095061"/>
              <a:gd name="connsiteX4" fmla="*/ 498764 w 1759528"/>
              <a:gd name="connsiteY4" fmla="*/ 298030 h 2095061"/>
              <a:gd name="connsiteX5" fmla="*/ 595746 w 1759528"/>
              <a:gd name="connsiteY5" fmla="*/ 256466 h 2095061"/>
              <a:gd name="connsiteX6" fmla="*/ 637309 w 1759528"/>
              <a:gd name="connsiteY6" fmla="*/ 228757 h 2095061"/>
              <a:gd name="connsiteX7" fmla="*/ 692728 w 1759528"/>
              <a:gd name="connsiteY7" fmla="*/ 201048 h 2095061"/>
              <a:gd name="connsiteX8" fmla="*/ 900546 w 1759528"/>
              <a:gd name="connsiteY8" fmla="*/ 159484 h 2095061"/>
              <a:gd name="connsiteX9" fmla="*/ 997528 w 1759528"/>
              <a:gd name="connsiteY9" fmla="*/ 117921 h 2095061"/>
              <a:gd name="connsiteX10" fmla="*/ 1039091 w 1759528"/>
              <a:gd name="connsiteY10" fmla="*/ 90212 h 2095061"/>
              <a:gd name="connsiteX11" fmla="*/ 1177637 w 1759528"/>
              <a:gd name="connsiteY11" fmla="*/ 76357 h 2095061"/>
              <a:gd name="connsiteX12" fmla="*/ 1510146 w 1759528"/>
              <a:gd name="connsiteY12" fmla="*/ 48648 h 2095061"/>
              <a:gd name="connsiteX13" fmla="*/ 1551709 w 1759528"/>
              <a:gd name="connsiteY13" fmla="*/ 34793 h 2095061"/>
              <a:gd name="connsiteX14" fmla="*/ 1648691 w 1759528"/>
              <a:gd name="connsiteY14" fmla="*/ 7084 h 2095061"/>
              <a:gd name="connsiteX15" fmla="*/ 1690255 w 1759528"/>
              <a:gd name="connsiteY15" fmla="*/ 48648 h 2095061"/>
              <a:gd name="connsiteX16" fmla="*/ 1704109 w 1759528"/>
              <a:gd name="connsiteY16" fmla="*/ 90212 h 2095061"/>
              <a:gd name="connsiteX17" fmla="*/ 1759528 w 1759528"/>
              <a:gd name="connsiteY17" fmla="*/ 159484 h 2095061"/>
              <a:gd name="connsiteX18" fmla="*/ 1745673 w 1759528"/>
              <a:gd name="connsiteY18" fmla="*/ 228757 h 2095061"/>
              <a:gd name="connsiteX19" fmla="*/ 1704109 w 1759528"/>
              <a:gd name="connsiteY19" fmla="*/ 242612 h 2095061"/>
              <a:gd name="connsiteX20" fmla="*/ 1676400 w 1759528"/>
              <a:gd name="connsiteY20" fmla="*/ 284175 h 2095061"/>
              <a:gd name="connsiteX21" fmla="*/ 1620982 w 1759528"/>
              <a:gd name="connsiteY21" fmla="*/ 325739 h 2095061"/>
              <a:gd name="connsiteX22" fmla="*/ 1565564 w 1759528"/>
              <a:gd name="connsiteY22" fmla="*/ 408866 h 2095061"/>
              <a:gd name="connsiteX23" fmla="*/ 1537855 w 1759528"/>
              <a:gd name="connsiteY23" fmla="*/ 450430 h 2095061"/>
              <a:gd name="connsiteX24" fmla="*/ 1551709 w 1759528"/>
              <a:gd name="connsiteY24" fmla="*/ 727521 h 2095061"/>
              <a:gd name="connsiteX25" fmla="*/ 1537855 w 1759528"/>
              <a:gd name="connsiteY25" fmla="*/ 990757 h 2095061"/>
              <a:gd name="connsiteX26" fmla="*/ 1440873 w 1759528"/>
              <a:gd name="connsiteY26" fmla="*/ 1073884 h 2095061"/>
              <a:gd name="connsiteX27" fmla="*/ 1399309 w 1759528"/>
              <a:gd name="connsiteY27" fmla="*/ 1115448 h 2095061"/>
              <a:gd name="connsiteX28" fmla="*/ 1357746 w 1759528"/>
              <a:gd name="connsiteY28" fmla="*/ 1129302 h 2095061"/>
              <a:gd name="connsiteX29" fmla="*/ 1177637 w 1759528"/>
              <a:gd name="connsiteY29" fmla="*/ 1157012 h 2095061"/>
              <a:gd name="connsiteX30" fmla="*/ 1136073 w 1759528"/>
              <a:gd name="connsiteY30" fmla="*/ 1198575 h 2095061"/>
              <a:gd name="connsiteX31" fmla="*/ 1094509 w 1759528"/>
              <a:gd name="connsiteY31" fmla="*/ 1226284 h 2095061"/>
              <a:gd name="connsiteX32" fmla="*/ 1039091 w 1759528"/>
              <a:gd name="connsiteY32" fmla="*/ 1323266 h 2095061"/>
              <a:gd name="connsiteX33" fmla="*/ 997528 w 1759528"/>
              <a:gd name="connsiteY33" fmla="*/ 1364830 h 2095061"/>
              <a:gd name="connsiteX34" fmla="*/ 942109 w 1759528"/>
              <a:gd name="connsiteY34" fmla="*/ 1447957 h 2095061"/>
              <a:gd name="connsiteX35" fmla="*/ 886691 w 1759528"/>
              <a:gd name="connsiteY35" fmla="*/ 1544939 h 2095061"/>
              <a:gd name="connsiteX36" fmla="*/ 858982 w 1759528"/>
              <a:gd name="connsiteY36" fmla="*/ 1600357 h 2095061"/>
              <a:gd name="connsiteX37" fmla="*/ 817418 w 1759528"/>
              <a:gd name="connsiteY37" fmla="*/ 1641921 h 2095061"/>
              <a:gd name="connsiteX38" fmla="*/ 734291 w 1759528"/>
              <a:gd name="connsiteY38" fmla="*/ 1725048 h 2095061"/>
              <a:gd name="connsiteX39" fmla="*/ 706582 w 1759528"/>
              <a:gd name="connsiteY39" fmla="*/ 1822030 h 2095061"/>
              <a:gd name="connsiteX40" fmla="*/ 692728 w 1759528"/>
              <a:gd name="connsiteY40" fmla="*/ 1877448 h 2095061"/>
              <a:gd name="connsiteX41" fmla="*/ 678873 w 1759528"/>
              <a:gd name="connsiteY41" fmla="*/ 1919012 h 2095061"/>
              <a:gd name="connsiteX42" fmla="*/ 637309 w 1759528"/>
              <a:gd name="connsiteY42" fmla="*/ 1932866 h 2095061"/>
              <a:gd name="connsiteX43" fmla="*/ 595746 w 1759528"/>
              <a:gd name="connsiteY43" fmla="*/ 1974430 h 2095061"/>
              <a:gd name="connsiteX44" fmla="*/ 471055 w 1759528"/>
              <a:gd name="connsiteY44" fmla="*/ 2043702 h 2095061"/>
              <a:gd name="connsiteX45" fmla="*/ 374073 w 1759528"/>
              <a:gd name="connsiteY45" fmla="*/ 2085266 h 2095061"/>
              <a:gd name="connsiteX46" fmla="*/ 166255 w 1759528"/>
              <a:gd name="connsiteY46" fmla="*/ 2071412 h 2095061"/>
              <a:gd name="connsiteX47" fmla="*/ 193964 w 1759528"/>
              <a:gd name="connsiteY47" fmla="*/ 2043702 h 2095061"/>
              <a:gd name="connsiteX48" fmla="*/ 180109 w 1759528"/>
              <a:gd name="connsiteY48" fmla="*/ 1752757 h 2095061"/>
              <a:gd name="connsiteX49" fmla="*/ 152400 w 1759528"/>
              <a:gd name="connsiteY49" fmla="*/ 1711193 h 2095061"/>
              <a:gd name="connsiteX50" fmla="*/ 124691 w 1759528"/>
              <a:gd name="connsiteY50" fmla="*/ 1628066 h 2095061"/>
              <a:gd name="connsiteX51" fmla="*/ 110837 w 1759528"/>
              <a:gd name="connsiteY51" fmla="*/ 1586502 h 2095061"/>
              <a:gd name="connsiteX52" fmla="*/ 96982 w 1759528"/>
              <a:gd name="connsiteY52" fmla="*/ 1101593 h 2095061"/>
              <a:gd name="connsiteX53" fmla="*/ 55418 w 1759528"/>
              <a:gd name="connsiteY53" fmla="*/ 1073884 h 2095061"/>
              <a:gd name="connsiteX54" fmla="*/ 0 w 1759528"/>
              <a:gd name="connsiteY54" fmla="*/ 990757 h 2095061"/>
              <a:gd name="connsiteX55" fmla="*/ 13855 w 1759528"/>
              <a:gd name="connsiteY55" fmla="*/ 796793 h 2095061"/>
              <a:gd name="connsiteX56" fmla="*/ 27709 w 1759528"/>
              <a:gd name="connsiteY56" fmla="*/ 505848 h 2095061"/>
              <a:gd name="connsiteX57" fmla="*/ 41564 w 1759528"/>
              <a:gd name="connsiteY57" fmla="*/ 450430 h 209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759528" h="2095061">
                <a:moveTo>
                  <a:pt x="41564" y="450430"/>
                </a:moveTo>
                <a:cubicBezTo>
                  <a:pt x="50800" y="436576"/>
                  <a:pt x="68467" y="430615"/>
                  <a:pt x="83128" y="422721"/>
                </a:cubicBezTo>
                <a:cubicBezTo>
                  <a:pt x="128589" y="398242"/>
                  <a:pt x="178712" y="382088"/>
                  <a:pt x="221673" y="353448"/>
                </a:cubicBezTo>
                <a:cubicBezTo>
                  <a:pt x="249693" y="334768"/>
                  <a:pt x="269977" y="315981"/>
                  <a:pt x="304800" y="311884"/>
                </a:cubicBezTo>
                <a:cubicBezTo>
                  <a:pt x="369175" y="304310"/>
                  <a:pt x="434109" y="302648"/>
                  <a:pt x="498764" y="298030"/>
                </a:cubicBezTo>
                <a:cubicBezTo>
                  <a:pt x="603115" y="228463"/>
                  <a:pt x="470492" y="310147"/>
                  <a:pt x="595746" y="256466"/>
                </a:cubicBezTo>
                <a:cubicBezTo>
                  <a:pt x="611051" y="249907"/>
                  <a:pt x="622852" y="237018"/>
                  <a:pt x="637309" y="228757"/>
                </a:cubicBezTo>
                <a:cubicBezTo>
                  <a:pt x="655241" y="218510"/>
                  <a:pt x="673552" y="208718"/>
                  <a:pt x="692728" y="201048"/>
                </a:cubicBezTo>
                <a:cubicBezTo>
                  <a:pt x="787190" y="163263"/>
                  <a:pt x="787400" y="172056"/>
                  <a:pt x="900546" y="159484"/>
                </a:cubicBezTo>
                <a:cubicBezTo>
                  <a:pt x="1004891" y="89920"/>
                  <a:pt x="872277" y="171599"/>
                  <a:pt x="997528" y="117921"/>
                </a:cubicBezTo>
                <a:cubicBezTo>
                  <a:pt x="1012833" y="111362"/>
                  <a:pt x="1022867" y="93956"/>
                  <a:pt x="1039091" y="90212"/>
                </a:cubicBezTo>
                <a:cubicBezTo>
                  <a:pt x="1084315" y="79776"/>
                  <a:pt x="1131455" y="80975"/>
                  <a:pt x="1177637" y="76357"/>
                </a:cubicBezTo>
                <a:cubicBezTo>
                  <a:pt x="1336592" y="36617"/>
                  <a:pt x="1146920" y="80233"/>
                  <a:pt x="1510146" y="48648"/>
                </a:cubicBezTo>
                <a:cubicBezTo>
                  <a:pt x="1524695" y="47383"/>
                  <a:pt x="1537667" y="38805"/>
                  <a:pt x="1551709" y="34793"/>
                </a:cubicBezTo>
                <a:cubicBezTo>
                  <a:pt x="1673484" y="0"/>
                  <a:pt x="1549038" y="40303"/>
                  <a:pt x="1648691" y="7084"/>
                </a:cubicBezTo>
                <a:cubicBezTo>
                  <a:pt x="1662546" y="20939"/>
                  <a:pt x="1679387" y="32345"/>
                  <a:pt x="1690255" y="48648"/>
                </a:cubicBezTo>
                <a:cubicBezTo>
                  <a:pt x="1698356" y="60799"/>
                  <a:pt x="1697578" y="77150"/>
                  <a:pt x="1704109" y="90212"/>
                </a:cubicBezTo>
                <a:cubicBezTo>
                  <a:pt x="1721586" y="125166"/>
                  <a:pt x="1733755" y="133712"/>
                  <a:pt x="1759528" y="159484"/>
                </a:cubicBezTo>
                <a:cubicBezTo>
                  <a:pt x="1754910" y="182575"/>
                  <a:pt x="1758735" y="209164"/>
                  <a:pt x="1745673" y="228757"/>
                </a:cubicBezTo>
                <a:cubicBezTo>
                  <a:pt x="1737572" y="240908"/>
                  <a:pt x="1715513" y="233489"/>
                  <a:pt x="1704109" y="242612"/>
                </a:cubicBezTo>
                <a:cubicBezTo>
                  <a:pt x="1691107" y="253014"/>
                  <a:pt x="1688174" y="272401"/>
                  <a:pt x="1676400" y="284175"/>
                </a:cubicBezTo>
                <a:cubicBezTo>
                  <a:pt x="1660072" y="300503"/>
                  <a:pt x="1636323" y="308481"/>
                  <a:pt x="1620982" y="325739"/>
                </a:cubicBezTo>
                <a:cubicBezTo>
                  <a:pt x="1598857" y="350629"/>
                  <a:pt x="1584037" y="381157"/>
                  <a:pt x="1565564" y="408866"/>
                </a:cubicBezTo>
                <a:lnTo>
                  <a:pt x="1537855" y="450430"/>
                </a:lnTo>
                <a:cubicBezTo>
                  <a:pt x="1542473" y="542794"/>
                  <a:pt x="1551709" y="635042"/>
                  <a:pt x="1551709" y="727521"/>
                </a:cubicBezTo>
                <a:cubicBezTo>
                  <a:pt x="1551709" y="815388"/>
                  <a:pt x="1553573" y="904308"/>
                  <a:pt x="1537855" y="990757"/>
                </a:cubicBezTo>
                <a:cubicBezTo>
                  <a:pt x="1534681" y="1008211"/>
                  <a:pt x="1447481" y="1068220"/>
                  <a:pt x="1440873" y="1073884"/>
                </a:cubicBezTo>
                <a:cubicBezTo>
                  <a:pt x="1425997" y="1086635"/>
                  <a:pt x="1415612" y="1104580"/>
                  <a:pt x="1399309" y="1115448"/>
                </a:cubicBezTo>
                <a:cubicBezTo>
                  <a:pt x="1387158" y="1123549"/>
                  <a:pt x="1371914" y="1125760"/>
                  <a:pt x="1357746" y="1129302"/>
                </a:cubicBezTo>
                <a:cubicBezTo>
                  <a:pt x="1294273" y="1145170"/>
                  <a:pt x="1244942" y="1148599"/>
                  <a:pt x="1177637" y="1157012"/>
                </a:cubicBezTo>
                <a:cubicBezTo>
                  <a:pt x="1163782" y="1170866"/>
                  <a:pt x="1151125" y="1186032"/>
                  <a:pt x="1136073" y="1198575"/>
                </a:cubicBezTo>
                <a:cubicBezTo>
                  <a:pt x="1123281" y="1209235"/>
                  <a:pt x="1106283" y="1214510"/>
                  <a:pt x="1094509" y="1226284"/>
                </a:cubicBezTo>
                <a:cubicBezTo>
                  <a:pt x="1061788" y="1259005"/>
                  <a:pt x="1066254" y="1285237"/>
                  <a:pt x="1039091" y="1323266"/>
                </a:cubicBezTo>
                <a:cubicBezTo>
                  <a:pt x="1027703" y="1339210"/>
                  <a:pt x="1009557" y="1349364"/>
                  <a:pt x="997528" y="1364830"/>
                </a:cubicBezTo>
                <a:cubicBezTo>
                  <a:pt x="977082" y="1391117"/>
                  <a:pt x="942109" y="1447957"/>
                  <a:pt x="942109" y="1447957"/>
                </a:cubicBezTo>
                <a:cubicBezTo>
                  <a:pt x="914891" y="1529614"/>
                  <a:pt x="946603" y="1449081"/>
                  <a:pt x="886691" y="1544939"/>
                </a:cubicBezTo>
                <a:cubicBezTo>
                  <a:pt x="875745" y="1562453"/>
                  <a:pt x="870986" y="1583551"/>
                  <a:pt x="858982" y="1600357"/>
                </a:cubicBezTo>
                <a:cubicBezTo>
                  <a:pt x="847594" y="1616301"/>
                  <a:pt x="830169" y="1627045"/>
                  <a:pt x="817418" y="1641921"/>
                </a:cubicBezTo>
                <a:cubicBezTo>
                  <a:pt x="748679" y="1722117"/>
                  <a:pt x="807460" y="1676269"/>
                  <a:pt x="734291" y="1725048"/>
                </a:cubicBezTo>
                <a:cubicBezTo>
                  <a:pt x="690982" y="1898292"/>
                  <a:pt x="746334" y="1682899"/>
                  <a:pt x="706582" y="1822030"/>
                </a:cubicBezTo>
                <a:cubicBezTo>
                  <a:pt x="701351" y="1840339"/>
                  <a:pt x="697959" y="1859139"/>
                  <a:pt x="692728" y="1877448"/>
                </a:cubicBezTo>
                <a:cubicBezTo>
                  <a:pt x="688716" y="1891490"/>
                  <a:pt x="689200" y="1908685"/>
                  <a:pt x="678873" y="1919012"/>
                </a:cubicBezTo>
                <a:cubicBezTo>
                  <a:pt x="668546" y="1929339"/>
                  <a:pt x="651164" y="1928248"/>
                  <a:pt x="637309" y="1932866"/>
                </a:cubicBezTo>
                <a:cubicBezTo>
                  <a:pt x="623455" y="1946721"/>
                  <a:pt x="611212" y="1962401"/>
                  <a:pt x="595746" y="1974430"/>
                </a:cubicBezTo>
                <a:cubicBezTo>
                  <a:pt x="485280" y="2060348"/>
                  <a:pt x="550871" y="2009494"/>
                  <a:pt x="471055" y="2043702"/>
                </a:cubicBezTo>
                <a:cubicBezTo>
                  <a:pt x="351220" y="2095061"/>
                  <a:pt x="471544" y="2052777"/>
                  <a:pt x="374073" y="2085266"/>
                </a:cubicBezTo>
                <a:cubicBezTo>
                  <a:pt x="304800" y="2080648"/>
                  <a:pt x="233903" y="2087023"/>
                  <a:pt x="166255" y="2071412"/>
                </a:cubicBezTo>
                <a:cubicBezTo>
                  <a:pt x="153527" y="2068475"/>
                  <a:pt x="193397" y="2056752"/>
                  <a:pt x="193964" y="2043702"/>
                </a:cubicBezTo>
                <a:cubicBezTo>
                  <a:pt x="198181" y="1946702"/>
                  <a:pt x="192152" y="1849099"/>
                  <a:pt x="180109" y="1752757"/>
                </a:cubicBezTo>
                <a:cubicBezTo>
                  <a:pt x="178044" y="1736234"/>
                  <a:pt x="161636" y="1725048"/>
                  <a:pt x="152400" y="1711193"/>
                </a:cubicBezTo>
                <a:lnTo>
                  <a:pt x="124691" y="1628066"/>
                </a:lnTo>
                <a:lnTo>
                  <a:pt x="110837" y="1586502"/>
                </a:lnTo>
                <a:cubicBezTo>
                  <a:pt x="106219" y="1424866"/>
                  <a:pt x="114362" y="1262359"/>
                  <a:pt x="96982" y="1101593"/>
                </a:cubicBezTo>
                <a:cubicBezTo>
                  <a:pt x="95192" y="1085038"/>
                  <a:pt x="66383" y="1086415"/>
                  <a:pt x="55418" y="1073884"/>
                </a:cubicBezTo>
                <a:cubicBezTo>
                  <a:pt x="33488" y="1048822"/>
                  <a:pt x="0" y="990757"/>
                  <a:pt x="0" y="990757"/>
                </a:cubicBezTo>
                <a:cubicBezTo>
                  <a:pt x="4618" y="926102"/>
                  <a:pt x="10157" y="861507"/>
                  <a:pt x="13855" y="796793"/>
                </a:cubicBezTo>
                <a:cubicBezTo>
                  <a:pt x="19394" y="699860"/>
                  <a:pt x="20262" y="602654"/>
                  <a:pt x="27709" y="505848"/>
                </a:cubicBezTo>
                <a:cubicBezTo>
                  <a:pt x="43375" y="302184"/>
                  <a:pt x="32328" y="464284"/>
                  <a:pt x="41564" y="450430"/>
                </a:cubicBezTo>
                <a:close/>
              </a:path>
            </a:pathLst>
          </a:custGeom>
          <a:solidFill>
            <a:srgbClr val="FFC000">
              <a:alpha val="82000"/>
            </a:srgbClr>
          </a:solidFill>
          <a:ln w="190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952" name="TextBox 29"/>
          <p:cNvSpPr txBox="1">
            <a:spLocks noChangeArrowheads="1"/>
          </p:cNvSpPr>
          <p:nvPr/>
        </p:nvSpPr>
        <p:spPr bwMode="auto">
          <a:xfrm rot="-1325677">
            <a:off x="6427788" y="3433763"/>
            <a:ext cx="160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</a:rPr>
              <a:t>С В Я Т О С Л А В</a:t>
            </a:r>
          </a:p>
        </p:txBody>
      </p:sp>
      <p:sp>
        <p:nvSpPr>
          <p:cNvPr id="31" name="Овал 30"/>
          <p:cNvSpPr/>
          <p:nvPr/>
        </p:nvSpPr>
        <p:spPr>
          <a:xfrm>
            <a:off x="6858016" y="3786190"/>
            <a:ext cx="285752" cy="285752"/>
          </a:xfrm>
          <a:prstGeom prst="ellipse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643174" y="5286388"/>
            <a:ext cx="285752" cy="285752"/>
          </a:xfrm>
          <a:prstGeom prst="ellipse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571868" y="5072074"/>
            <a:ext cx="285752" cy="285752"/>
          </a:xfrm>
          <a:prstGeom prst="ellipse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071934" y="1643050"/>
            <a:ext cx="285752" cy="285752"/>
          </a:xfrm>
          <a:prstGeom prst="ellipse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965" name="TextBox 34"/>
          <p:cNvSpPr txBox="1">
            <a:spLocks noChangeArrowheads="1"/>
          </p:cNvSpPr>
          <p:nvPr/>
        </p:nvSpPr>
        <p:spPr bwMode="auto">
          <a:xfrm>
            <a:off x="4572000" y="1643063"/>
            <a:ext cx="1071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</a:rPr>
              <a:t>Новгород</a:t>
            </a:r>
          </a:p>
        </p:txBody>
      </p:sp>
      <p:sp>
        <p:nvSpPr>
          <p:cNvPr id="39966" name="TextBox 35"/>
          <p:cNvSpPr txBox="1">
            <a:spLocks noChangeArrowheads="1"/>
          </p:cNvSpPr>
          <p:nvPr/>
        </p:nvSpPr>
        <p:spPr bwMode="auto">
          <a:xfrm>
            <a:off x="2928938" y="5286375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</a:rPr>
              <a:t>Киев</a:t>
            </a:r>
          </a:p>
        </p:txBody>
      </p:sp>
      <p:sp>
        <p:nvSpPr>
          <p:cNvPr id="39967" name="TextBox 36"/>
          <p:cNvSpPr txBox="1">
            <a:spLocks noChangeArrowheads="1"/>
          </p:cNvSpPr>
          <p:nvPr/>
        </p:nvSpPr>
        <p:spPr bwMode="auto">
          <a:xfrm>
            <a:off x="3643313" y="528637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</a:rPr>
              <a:t>Чернигов</a:t>
            </a:r>
          </a:p>
        </p:txBody>
      </p:sp>
      <p:sp>
        <p:nvSpPr>
          <p:cNvPr id="38" name="Овал 37"/>
          <p:cNvSpPr/>
          <p:nvPr/>
        </p:nvSpPr>
        <p:spPr>
          <a:xfrm>
            <a:off x="7000892" y="3143248"/>
            <a:ext cx="285752" cy="285752"/>
          </a:xfrm>
          <a:prstGeom prst="ellipse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971" name="TextBox 38"/>
          <p:cNvSpPr txBox="1">
            <a:spLocks noChangeArrowheads="1"/>
          </p:cNvSpPr>
          <p:nvPr/>
        </p:nvSpPr>
        <p:spPr bwMode="auto">
          <a:xfrm>
            <a:off x="6286500" y="3214688"/>
            <a:ext cx="78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</a:rPr>
              <a:t>Муром</a:t>
            </a:r>
          </a:p>
        </p:txBody>
      </p:sp>
      <p:sp>
        <p:nvSpPr>
          <p:cNvPr id="39972" name="TextBox 39"/>
          <p:cNvSpPr txBox="1">
            <a:spLocks noChangeArrowheads="1"/>
          </p:cNvSpPr>
          <p:nvPr/>
        </p:nvSpPr>
        <p:spPr bwMode="auto">
          <a:xfrm>
            <a:off x="6500813" y="4071938"/>
            <a:ext cx="857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</a:rPr>
              <a:t>Рязань</a:t>
            </a:r>
          </a:p>
        </p:txBody>
      </p:sp>
      <p:sp>
        <p:nvSpPr>
          <p:cNvPr id="41" name="Полилиния 40"/>
          <p:cNvSpPr/>
          <p:nvPr/>
        </p:nvSpPr>
        <p:spPr>
          <a:xfrm>
            <a:off x="5000628" y="285728"/>
            <a:ext cx="3837206" cy="3283527"/>
          </a:xfrm>
          <a:custGeom>
            <a:avLst/>
            <a:gdLst>
              <a:gd name="connsiteX0" fmla="*/ 2742696 w 3837206"/>
              <a:gd name="connsiteY0" fmla="*/ 595745 h 3283527"/>
              <a:gd name="connsiteX1" fmla="*/ 2770406 w 3837206"/>
              <a:gd name="connsiteY1" fmla="*/ 637309 h 3283527"/>
              <a:gd name="connsiteX2" fmla="*/ 2811969 w 3837206"/>
              <a:gd name="connsiteY2" fmla="*/ 665018 h 3283527"/>
              <a:gd name="connsiteX3" fmla="*/ 2742696 w 3837206"/>
              <a:gd name="connsiteY3" fmla="*/ 886691 h 3283527"/>
              <a:gd name="connsiteX4" fmla="*/ 2714987 w 3837206"/>
              <a:gd name="connsiteY4" fmla="*/ 928254 h 3283527"/>
              <a:gd name="connsiteX5" fmla="*/ 2687278 w 3837206"/>
              <a:gd name="connsiteY5" fmla="*/ 969818 h 3283527"/>
              <a:gd name="connsiteX6" fmla="*/ 2604151 w 3837206"/>
              <a:gd name="connsiteY6" fmla="*/ 1025236 h 3283527"/>
              <a:gd name="connsiteX7" fmla="*/ 2562587 w 3837206"/>
              <a:gd name="connsiteY7" fmla="*/ 1052945 h 3283527"/>
              <a:gd name="connsiteX8" fmla="*/ 2521024 w 3837206"/>
              <a:gd name="connsiteY8" fmla="*/ 1094509 h 3283527"/>
              <a:gd name="connsiteX9" fmla="*/ 2479460 w 3837206"/>
              <a:gd name="connsiteY9" fmla="*/ 1108364 h 3283527"/>
              <a:gd name="connsiteX10" fmla="*/ 2368624 w 3837206"/>
              <a:gd name="connsiteY10" fmla="*/ 1163782 h 3283527"/>
              <a:gd name="connsiteX11" fmla="*/ 2285496 w 3837206"/>
              <a:gd name="connsiteY11" fmla="*/ 1219200 h 3283527"/>
              <a:gd name="connsiteX12" fmla="*/ 2119242 w 3837206"/>
              <a:gd name="connsiteY12" fmla="*/ 1246909 h 3283527"/>
              <a:gd name="connsiteX13" fmla="*/ 2077678 w 3837206"/>
              <a:gd name="connsiteY13" fmla="*/ 1260764 h 3283527"/>
              <a:gd name="connsiteX14" fmla="*/ 2008406 w 3837206"/>
              <a:gd name="connsiteY14" fmla="*/ 1274618 h 3283527"/>
              <a:gd name="connsiteX15" fmla="*/ 1883715 w 3837206"/>
              <a:gd name="connsiteY15" fmla="*/ 1343891 h 3283527"/>
              <a:gd name="connsiteX16" fmla="*/ 1842151 w 3837206"/>
              <a:gd name="connsiteY16" fmla="*/ 1357745 h 3283527"/>
              <a:gd name="connsiteX17" fmla="*/ 1703606 w 3837206"/>
              <a:gd name="connsiteY17" fmla="*/ 1330036 h 3283527"/>
              <a:gd name="connsiteX18" fmla="*/ 1578915 w 3837206"/>
              <a:gd name="connsiteY18" fmla="*/ 1260764 h 3283527"/>
              <a:gd name="connsiteX19" fmla="*/ 1495787 w 3837206"/>
              <a:gd name="connsiteY19" fmla="*/ 1163782 h 3283527"/>
              <a:gd name="connsiteX20" fmla="*/ 1481933 w 3837206"/>
              <a:gd name="connsiteY20" fmla="*/ 1108364 h 3283527"/>
              <a:gd name="connsiteX21" fmla="*/ 1454224 w 3837206"/>
              <a:gd name="connsiteY21" fmla="*/ 1025236 h 3283527"/>
              <a:gd name="connsiteX22" fmla="*/ 1468078 w 3837206"/>
              <a:gd name="connsiteY22" fmla="*/ 845127 h 3283527"/>
              <a:gd name="connsiteX23" fmla="*/ 1481933 w 3837206"/>
              <a:gd name="connsiteY23" fmla="*/ 803564 h 3283527"/>
              <a:gd name="connsiteX24" fmla="*/ 1551206 w 3837206"/>
              <a:gd name="connsiteY24" fmla="*/ 734291 h 3283527"/>
              <a:gd name="connsiteX25" fmla="*/ 1620478 w 3837206"/>
              <a:gd name="connsiteY25" fmla="*/ 651164 h 3283527"/>
              <a:gd name="connsiteX26" fmla="*/ 1634333 w 3837206"/>
              <a:gd name="connsiteY26" fmla="*/ 332509 h 3283527"/>
              <a:gd name="connsiteX27" fmla="*/ 1592769 w 3837206"/>
              <a:gd name="connsiteY27" fmla="*/ 290945 h 3283527"/>
              <a:gd name="connsiteX28" fmla="*/ 1565060 w 3837206"/>
              <a:gd name="connsiteY28" fmla="*/ 249382 h 3283527"/>
              <a:gd name="connsiteX29" fmla="*/ 1523496 w 3837206"/>
              <a:gd name="connsiteY29" fmla="*/ 221673 h 3283527"/>
              <a:gd name="connsiteX30" fmla="*/ 1481933 w 3837206"/>
              <a:gd name="connsiteY30" fmla="*/ 180109 h 3283527"/>
              <a:gd name="connsiteX31" fmla="*/ 1371096 w 3837206"/>
              <a:gd name="connsiteY31" fmla="*/ 138545 h 3283527"/>
              <a:gd name="connsiteX32" fmla="*/ 1246406 w 3837206"/>
              <a:gd name="connsiteY32" fmla="*/ 96982 h 3283527"/>
              <a:gd name="connsiteX33" fmla="*/ 1177133 w 3837206"/>
              <a:gd name="connsiteY33" fmla="*/ 110836 h 3283527"/>
              <a:gd name="connsiteX34" fmla="*/ 1135569 w 3837206"/>
              <a:gd name="connsiteY34" fmla="*/ 207818 h 3283527"/>
              <a:gd name="connsiteX35" fmla="*/ 1052442 w 3837206"/>
              <a:gd name="connsiteY35" fmla="*/ 290945 h 3283527"/>
              <a:gd name="connsiteX36" fmla="*/ 1010878 w 3837206"/>
              <a:gd name="connsiteY36" fmla="*/ 332509 h 3283527"/>
              <a:gd name="connsiteX37" fmla="*/ 955460 w 3837206"/>
              <a:gd name="connsiteY37" fmla="*/ 374073 h 3283527"/>
              <a:gd name="connsiteX38" fmla="*/ 913896 w 3837206"/>
              <a:gd name="connsiteY38" fmla="*/ 429491 h 3283527"/>
              <a:gd name="connsiteX39" fmla="*/ 844624 w 3837206"/>
              <a:gd name="connsiteY39" fmla="*/ 498764 h 3283527"/>
              <a:gd name="connsiteX40" fmla="*/ 803060 w 3837206"/>
              <a:gd name="connsiteY40" fmla="*/ 540327 h 3283527"/>
              <a:gd name="connsiteX41" fmla="*/ 747642 w 3837206"/>
              <a:gd name="connsiteY41" fmla="*/ 581891 h 3283527"/>
              <a:gd name="connsiteX42" fmla="*/ 650660 w 3837206"/>
              <a:gd name="connsiteY42" fmla="*/ 665018 h 3283527"/>
              <a:gd name="connsiteX43" fmla="*/ 609096 w 3837206"/>
              <a:gd name="connsiteY43" fmla="*/ 720436 h 3283527"/>
              <a:gd name="connsiteX44" fmla="*/ 553678 w 3837206"/>
              <a:gd name="connsiteY44" fmla="*/ 762000 h 3283527"/>
              <a:gd name="connsiteX45" fmla="*/ 539824 w 3837206"/>
              <a:gd name="connsiteY45" fmla="*/ 817418 h 3283527"/>
              <a:gd name="connsiteX46" fmla="*/ 512115 w 3837206"/>
              <a:gd name="connsiteY46" fmla="*/ 858982 h 3283527"/>
              <a:gd name="connsiteX47" fmla="*/ 525969 w 3837206"/>
              <a:gd name="connsiteY47" fmla="*/ 1205345 h 3283527"/>
              <a:gd name="connsiteX48" fmla="*/ 553678 w 3837206"/>
              <a:gd name="connsiteY48" fmla="*/ 1246909 h 3283527"/>
              <a:gd name="connsiteX49" fmla="*/ 595242 w 3837206"/>
              <a:gd name="connsiteY49" fmla="*/ 1330036 h 3283527"/>
              <a:gd name="connsiteX50" fmla="*/ 636806 w 3837206"/>
              <a:gd name="connsiteY50" fmla="*/ 1343891 h 3283527"/>
              <a:gd name="connsiteX51" fmla="*/ 692224 w 3837206"/>
              <a:gd name="connsiteY51" fmla="*/ 1371600 h 3283527"/>
              <a:gd name="connsiteX52" fmla="*/ 1024733 w 3837206"/>
              <a:gd name="connsiteY52" fmla="*/ 1385454 h 3283527"/>
              <a:gd name="connsiteX53" fmla="*/ 1052442 w 3837206"/>
              <a:gd name="connsiteY53" fmla="*/ 1413164 h 3283527"/>
              <a:gd name="connsiteX54" fmla="*/ 1094006 w 3837206"/>
              <a:gd name="connsiteY54" fmla="*/ 2050473 h 3283527"/>
              <a:gd name="connsiteX55" fmla="*/ 1066296 w 3837206"/>
              <a:gd name="connsiteY55" fmla="*/ 2216727 h 3283527"/>
              <a:gd name="connsiteX56" fmla="*/ 1024733 w 3837206"/>
              <a:gd name="connsiteY56" fmla="*/ 2230582 h 3283527"/>
              <a:gd name="connsiteX57" fmla="*/ 525969 w 3837206"/>
              <a:gd name="connsiteY57" fmla="*/ 2244436 h 3283527"/>
              <a:gd name="connsiteX58" fmla="*/ 498260 w 3837206"/>
              <a:gd name="connsiteY58" fmla="*/ 2286000 h 3283527"/>
              <a:gd name="connsiteX59" fmla="*/ 415133 w 3837206"/>
              <a:gd name="connsiteY59" fmla="*/ 2355273 h 3283527"/>
              <a:gd name="connsiteX60" fmla="*/ 332006 w 3837206"/>
              <a:gd name="connsiteY60" fmla="*/ 2438400 h 3283527"/>
              <a:gd name="connsiteX61" fmla="*/ 262733 w 3837206"/>
              <a:gd name="connsiteY61" fmla="*/ 2507673 h 3283527"/>
              <a:gd name="connsiteX62" fmla="*/ 207315 w 3837206"/>
              <a:gd name="connsiteY62" fmla="*/ 2521527 h 3283527"/>
              <a:gd name="connsiteX63" fmla="*/ 82624 w 3837206"/>
              <a:gd name="connsiteY63" fmla="*/ 2590800 h 3283527"/>
              <a:gd name="connsiteX64" fmla="*/ 27206 w 3837206"/>
              <a:gd name="connsiteY64" fmla="*/ 2632364 h 3283527"/>
              <a:gd name="connsiteX65" fmla="*/ 96478 w 3837206"/>
              <a:gd name="connsiteY65" fmla="*/ 2701636 h 3283527"/>
              <a:gd name="connsiteX66" fmla="*/ 138042 w 3837206"/>
              <a:gd name="connsiteY66" fmla="*/ 2715491 h 3283527"/>
              <a:gd name="connsiteX67" fmla="*/ 262733 w 3837206"/>
              <a:gd name="connsiteY67" fmla="*/ 2812473 h 3283527"/>
              <a:gd name="connsiteX68" fmla="*/ 304296 w 3837206"/>
              <a:gd name="connsiteY68" fmla="*/ 2840182 h 3283527"/>
              <a:gd name="connsiteX69" fmla="*/ 345860 w 3837206"/>
              <a:gd name="connsiteY69" fmla="*/ 2867891 h 3283527"/>
              <a:gd name="connsiteX70" fmla="*/ 428987 w 3837206"/>
              <a:gd name="connsiteY70" fmla="*/ 2964873 h 3283527"/>
              <a:gd name="connsiteX71" fmla="*/ 470551 w 3837206"/>
              <a:gd name="connsiteY71" fmla="*/ 3006436 h 3283527"/>
              <a:gd name="connsiteX72" fmla="*/ 498260 w 3837206"/>
              <a:gd name="connsiteY72" fmla="*/ 3048000 h 3283527"/>
              <a:gd name="connsiteX73" fmla="*/ 553678 w 3837206"/>
              <a:gd name="connsiteY73" fmla="*/ 3061854 h 3283527"/>
              <a:gd name="connsiteX74" fmla="*/ 595242 w 3837206"/>
              <a:gd name="connsiteY74" fmla="*/ 3089564 h 3283527"/>
              <a:gd name="connsiteX75" fmla="*/ 692224 w 3837206"/>
              <a:gd name="connsiteY75" fmla="*/ 3172691 h 3283527"/>
              <a:gd name="connsiteX76" fmla="*/ 733787 w 3837206"/>
              <a:gd name="connsiteY76" fmla="*/ 3186545 h 3283527"/>
              <a:gd name="connsiteX77" fmla="*/ 830769 w 3837206"/>
              <a:gd name="connsiteY77" fmla="*/ 3255818 h 3283527"/>
              <a:gd name="connsiteX78" fmla="*/ 886187 w 3837206"/>
              <a:gd name="connsiteY78" fmla="*/ 3283527 h 3283527"/>
              <a:gd name="connsiteX79" fmla="*/ 997024 w 3837206"/>
              <a:gd name="connsiteY79" fmla="*/ 3269673 h 3283527"/>
              <a:gd name="connsiteX80" fmla="*/ 1038587 w 3837206"/>
              <a:gd name="connsiteY80" fmla="*/ 3241964 h 3283527"/>
              <a:gd name="connsiteX81" fmla="*/ 1080151 w 3837206"/>
              <a:gd name="connsiteY81" fmla="*/ 3228109 h 3283527"/>
              <a:gd name="connsiteX82" fmla="*/ 1135569 w 3837206"/>
              <a:gd name="connsiteY82" fmla="*/ 3200400 h 3283527"/>
              <a:gd name="connsiteX83" fmla="*/ 1301824 w 3837206"/>
              <a:gd name="connsiteY83" fmla="*/ 3186545 h 3283527"/>
              <a:gd name="connsiteX84" fmla="*/ 1384951 w 3837206"/>
              <a:gd name="connsiteY84" fmla="*/ 3172691 h 3283527"/>
              <a:gd name="connsiteX85" fmla="*/ 1481933 w 3837206"/>
              <a:gd name="connsiteY85" fmla="*/ 3158836 h 3283527"/>
              <a:gd name="connsiteX86" fmla="*/ 1606624 w 3837206"/>
              <a:gd name="connsiteY86" fmla="*/ 3089564 h 3283527"/>
              <a:gd name="connsiteX87" fmla="*/ 1634333 w 3837206"/>
              <a:gd name="connsiteY87" fmla="*/ 3061854 h 3283527"/>
              <a:gd name="connsiteX88" fmla="*/ 1675896 w 3837206"/>
              <a:gd name="connsiteY88" fmla="*/ 3048000 h 3283527"/>
              <a:gd name="connsiteX89" fmla="*/ 1731315 w 3837206"/>
              <a:gd name="connsiteY89" fmla="*/ 3020291 h 3283527"/>
              <a:gd name="connsiteX90" fmla="*/ 1772878 w 3837206"/>
              <a:gd name="connsiteY90" fmla="*/ 3006436 h 3283527"/>
              <a:gd name="connsiteX91" fmla="*/ 1814442 w 3837206"/>
              <a:gd name="connsiteY91" fmla="*/ 2978727 h 3283527"/>
              <a:gd name="connsiteX92" fmla="*/ 1883715 w 3837206"/>
              <a:gd name="connsiteY92" fmla="*/ 2964873 h 3283527"/>
              <a:gd name="connsiteX93" fmla="*/ 1925278 w 3837206"/>
              <a:gd name="connsiteY93" fmla="*/ 2951018 h 3283527"/>
              <a:gd name="connsiteX94" fmla="*/ 2077678 w 3837206"/>
              <a:gd name="connsiteY94" fmla="*/ 2937164 h 3283527"/>
              <a:gd name="connsiteX95" fmla="*/ 2133096 w 3837206"/>
              <a:gd name="connsiteY95" fmla="*/ 2909454 h 3283527"/>
              <a:gd name="connsiteX96" fmla="*/ 2174660 w 3837206"/>
              <a:gd name="connsiteY96" fmla="*/ 2881745 h 3283527"/>
              <a:gd name="connsiteX97" fmla="*/ 2216224 w 3837206"/>
              <a:gd name="connsiteY97" fmla="*/ 2867891 h 3283527"/>
              <a:gd name="connsiteX98" fmla="*/ 2313206 w 3837206"/>
              <a:gd name="connsiteY98" fmla="*/ 2812473 h 3283527"/>
              <a:gd name="connsiteX99" fmla="*/ 2354769 w 3837206"/>
              <a:gd name="connsiteY99" fmla="*/ 2798618 h 3283527"/>
              <a:gd name="connsiteX100" fmla="*/ 2507169 w 3837206"/>
              <a:gd name="connsiteY100" fmla="*/ 2784764 h 3283527"/>
              <a:gd name="connsiteX101" fmla="*/ 2853533 w 3837206"/>
              <a:gd name="connsiteY101" fmla="*/ 2784764 h 3283527"/>
              <a:gd name="connsiteX102" fmla="*/ 3005933 w 3837206"/>
              <a:gd name="connsiteY102" fmla="*/ 2798618 h 3283527"/>
              <a:gd name="connsiteX103" fmla="*/ 3089060 w 3837206"/>
              <a:gd name="connsiteY103" fmla="*/ 2784764 h 3283527"/>
              <a:gd name="connsiteX104" fmla="*/ 3130624 w 3837206"/>
              <a:gd name="connsiteY104" fmla="*/ 2757054 h 3283527"/>
              <a:gd name="connsiteX105" fmla="*/ 3172187 w 3837206"/>
              <a:gd name="connsiteY105" fmla="*/ 2743200 h 3283527"/>
              <a:gd name="connsiteX106" fmla="*/ 3199896 w 3837206"/>
              <a:gd name="connsiteY106" fmla="*/ 2701636 h 3283527"/>
              <a:gd name="connsiteX107" fmla="*/ 3255315 w 3837206"/>
              <a:gd name="connsiteY107" fmla="*/ 2632364 h 3283527"/>
              <a:gd name="connsiteX108" fmla="*/ 3269169 w 3837206"/>
              <a:gd name="connsiteY108" fmla="*/ 2590800 h 3283527"/>
              <a:gd name="connsiteX109" fmla="*/ 3199896 w 3837206"/>
              <a:gd name="connsiteY109" fmla="*/ 2507673 h 3283527"/>
              <a:gd name="connsiteX110" fmla="*/ 3158333 w 3837206"/>
              <a:gd name="connsiteY110" fmla="*/ 2479964 h 3283527"/>
              <a:gd name="connsiteX111" fmla="*/ 3144478 w 3837206"/>
              <a:gd name="connsiteY111" fmla="*/ 2438400 h 3283527"/>
              <a:gd name="connsiteX112" fmla="*/ 3116769 w 3837206"/>
              <a:gd name="connsiteY112" fmla="*/ 2396836 h 3283527"/>
              <a:gd name="connsiteX113" fmla="*/ 3130624 w 3837206"/>
              <a:gd name="connsiteY113" fmla="*/ 2008909 h 3283527"/>
              <a:gd name="connsiteX114" fmla="*/ 3158333 w 3837206"/>
              <a:gd name="connsiteY114" fmla="*/ 1967345 h 3283527"/>
              <a:gd name="connsiteX115" fmla="*/ 3227606 w 3837206"/>
              <a:gd name="connsiteY115" fmla="*/ 1884218 h 3283527"/>
              <a:gd name="connsiteX116" fmla="*/ 3241460 w 3837206"/>
              <a:gd name="connsiteY116" fmla="*/ 1828800 h 3283527"/>
              <a:gd name="connsiteX117" fmla="*/ 3255315 w 3837206"/>
              <a:gd name="connsiteY117" fmla="*/ 1787236 h 3283527"/>
              <a:gd name="connsiteX118" fmla="*/ 3366151 w 3837206"/>
              <a:gd name="connsiteY118" fmla="*/ 1773382 h 3283527"/>
              <a:gd name="connsiteX119" fmla="*/ 3393860 w 3837206"/>
              <a:gd name="connsiteY119" fmla="*/ 1246909 h 3283527"/>
              <a:gd name="connsiteX120" fmla="*/ 3407715 w 3837206"/>
              <a:gd name="connsiteY120" fmla="*/ 1163782 h 3283527"/>
              <a:gd name="connsiteX121" fmla="*/ 3476987 w 3837206"/>
              <a:gd name="connsiteY121" fmla="*/ 1080654 h 3283527"/>
              <a:gd name="connsiteX122" fmla="*/ 3504696 w 3837206"/>
              <a:gd name="connsiteY122" fmla="*/ 997527 h 3283527"/>
              <a:gd name="connsiteX123" fmla="*/ 3518551 w 3837206"/>
              <a:gd name="connsiteY123" fmla="*/ 928254 h 3283527"/>
              <a:gd name="connsiteX124" fmla="*/ 3560115 w 3837206"/>
              <a:gd name="connsiteY124" fmla="*/ 886691 h 3283527"/>
              <a:gd name="connsiteX125" fmla="*/ 3587824 w 3837206"/>
              <a:gd name="connsiteY125" fmla="*/ 845127 h 3283527"/>
              <a:gd name="connsiteX126" fmla="*/ 3629387 w 3837206"/>
              <a:gd name="connsiteY126" fmla="*/ 803564 h 3283527"/>
              <a:gd name="connsiteX127" fmla="*/ 3657096 w 3837206"/>
              <a:gd name="connsiteY127" fmla="*/ 762000 h 3283527"/>
              <a:gd name="connsiteX128" fmla="*/ 3684806 w 3837206"/>
              <a:gd name="connsiteY128" fmla="*/ 734291 h 3283527"/>
              <a:gd name="connsiteX129" fmla="*/ 3712515 w 3837206"/>
              <a:gd name="connsiteY129" fmla="*/ 692727 h 3283527"/>
              <a:gd name="connsiteX130" fmla="*/ 3754078 w 3837206"/>
              <a:gd name="connsiteY130" fmla="*/ 637309 h 3283527"/>
              <a:gd name="connsiteX131" fmla="*/ 3767933 w 3837206"/>
              <a:gd name="connsiteY131" fmla="*/ 595745 h 3283527"/>
              <a:gd name="connsiteX132" fmla="*/ 3837206 w 3837206"/>
              <a:gd name="connsiteY132" fmla="*/ 512618 h 3283527"/>
              <a:gd name="connsiteX133" fmla="*/ 3823351 w 3837206"/>
              <a:gd name="connsiteY133" fmla="*/ 138545 h 3283527"/>
              <a:gd name="connsiteX134" fmla="*/ 3809496 w 3837206"/>
              <a:gd name="connsiteY134" fmla="*/ 96982 h 3283527"/>
              <a:gd name="connsiteX135" fmla="*/ 3754078 w 3837206"/>
              <a:gd name="connsiteY135" fmla="*/ 69273 h 3283527"/>
              <a:gd name="connsiteX136" fmla="*/ 3670951 w 3837206"/>
              <a:gd name="connsiteY136" fmla="*/ 27709 h 3283527"/>
              <a:gd name="connsiteX137" fmla="*/ 3476987 w 3837206"/>
              <a:gd name="connsiteY137" fmla="*/ 0 h 3283527"/>
              <a:gd name="connsiteX138" fmla="*/ 2825824 w 3837206"/>
              <a:gd name="connsiteY138" fmla="*/ 13854 h 3283527"/>
              <a:gd name="connsiteX139" fmla="*/ 2756551 w 3837206"/>
              <a:gd name="connsiteY139" fmla="*/ 41564 h 3283527"/>
              <a:gd name="connsiteX140" fmla="*/ 2687278 w 3837206"/>
              <a:gd name="connsiteY140" fmla="*/ 124691 h 3283527"/>
              <a:gd name="connsiteX141" fmla="*/ 2687278 w 3837206"/>
              <a:gd name="connsiteY141" fmla="*/ 443345 h 3283527"/>
              <a:gd name="connsiteX142" fmla="*/ 2701133 w 3837206"/>
              <a:gd name="connsiteY142" fmla="*/ 512618 h 3283527"/>
              <a:gd name="connsiteX143" fmla="*/ 2728842 w 3837206"/>
              <a:gd name="connsiteY143" fmla="*/ 665018 h 3283527"/>
              <a:gd name="connsiteX144" fmla="*/ 2756551 w 3837206"/>
              <a:gd name="connsiteY144" fmla="*/ 665018 h 328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3837206" h="3283527">
                <a:moveTo>
                  <a:pt x="2742696" y="595745"/>
                </a:moveTo>
                <a:cubicBezTo>
                  <a:pt x="2751933" y="609600"/>
                  <a:pt x="2758632" y="625535"/>
                  <a:pt x="2770406" y="637309"/>
                </a:cubicBezTo>
                <a:cubicBezTo>
                  <a:pt x="2782180" y="649083"/>
                  <a:pt x="2809232" y="648594"/>
                  <a:pt x="2811969" y="665018"/>
                </a:cubicBezTo>
                <a:cubicBezTo>
                  <a:pt x="2831427" y="781764"/>
                  <a:pt x="2797581" y="804365"/>
                  <a:pt x="2742696" y="886691"/>
                </a:cubicBezTo>
                <a:lnTo>
                  <a:pt x="2714987" y="928254"/>
                </a:lnTo>
                <a:cubicBezTo>
                  <a:pt x="2705751" y="942109"/>
                  <a:pt x="2701133" y="960582"/>
                  <a:pt x="2687278" y="969818"/>
                </a:cubicBezTo>
                <a:lnTo>
                  <a:pt x="2604151" y="1025236"/>
                </a:lnTo>
                <a:cubicBezTo>
                  <a:pt x="2590296" y="1034472"/>
                  <a:pt x="2574361" y="1041171"/>
                  <a:pt x="2562587" y="1052945"/>
                </a:cubicBezTo>
                <a:cubicBezTo>
                  <a:pt x="2548733" y="1066800"/>
                  <a:pt x="2537326" y="1083641"/>
                  <a:pt x="2521024" y="1094509"/>
                </a:cubicBezTo>
                <a:cubicBezTo>
                  <a:pt x="2508873" y="1102610"/>
                  <a:pt x="2492755" y="1102321"/>
                  <a:pt x="2479460" y="1108364"/>
                </a:cubicBezTo>
                <a:cubicBezTo>
                  <a:pt x="2441856" y="1125457"/>
                  <a:pt x="2402993" y="1140870"/>
                  <a:pt x="2368624" y="1163782"/>
                </a:cubicBezTo>
                <a:cubicBezTo>
                  <a:pt x="2340915" y="1182255"/>
                  <a:pt x="2318152" y="1212669"/>
                  <a:pt x="2285496" y="1219200"/>
                </a:cubicBezTo>
                <a:cubicBezTo>
                  <a:pt x="2184203" y="1239458"/>
                  <a:pt x="2239535" y="1229724"/>
                  <a:pt x="2119242" y="1246909"/>
                </a:cubicBezTo>
                <a:cubicBezTo>
                  <a:pt x="2105387" y="1251527"/>
                  <a:pt x="2091846" y="1257222"/>
                  <a:pt x="2077678" y="1260764"/>
                </a:cubicBezTo>
                <a:cubicBezTo>
                  <a:pt x="2054833" y="1266475"/>
                  <a:pt x="2030536" y="1266571"/>
                  <a:pt x="2008406" y="1274618"/>
                </a:cubicBezTo>
                <a:cubicBezTo>
                  <a:pt x="1855260" y="1330307"/>
                  <a:pt x="1980683" y="1295408"/>
                  <a:pt x="1883715" y="1343891"/>
                </a:cubicBezTo>
                <a:cubicBezTo>
                  <a:pt x="1870653" y="1350422"/>
                  <a:pt x="1856006" y="1353127"/>
                  <a:pt x="1842151" y="1357745"/>
                </a:cubicBezTo>
                <a:cubicBezTo>
                  <a:pt x="1831708" y="1356005"/>
                  <a:pt x="1724277" y="1340371"/>
                  <a:pt x="1703606" y="1330036"/>
                </a:cubicBezTo>
                <a:cubicBezTo>
                  <a:pt x="1513057" y="1234762"/>
                  <a:pt x="1693849" y="1299074"/>
                  <a:pt x="1578915" y="1260764"/>
                </a:cubicBezTo>
                <a:cubicBezTo>
                  <a:pt x="1511722" y="1193571"/>
                  <a:pt x="1537988" y="1227082"/>
                  <a:pt x="1495787" y="1163782"/>
                </a:cubicBezTo>
                <a:cubicBezTo>
                  <a:pt x="1491169" y="1145309"/>
                  <a:pt x="1487404" y="1126602"/>
                  <a:pt x="1481933" y="1108364"/>
                </a:cubicBezTo>
                <a:cubicBezTo>
                  <a:pt x="1473540" y="1080388"/>
                  <a:pt x="1454224" y="1025236"/>
                  <a:pt x="1454224" y="1025236"/>
                </a:cubicBezTo>
                <a:cubicBezTo>
                  <a:pt x="1458842" y="965200"/>
                  <a:pt x="1460609" y="904876"/>
                  <a:pt x="1468078" y="845127"/>
                </a:cubicBezTo>
                <a:cubicBezTo>
                  <a:pt x="1469889" y="830636"/>
                  <a:pt x="1473171" y="815247"/>
                  <a:pt x="1481933" y="803564"/>
                </a:cubicBezTo>
                <a:cubicBezTo>
                  <a:pt x="1501527" y="777440"/>
                  <a:pt x="1533092" y="761462"/>
                  <a:pt x="1551206" y="734291"/>
                </a:cubicBezTo>
                <a:cubicBezTo>
                  <a:pt x="1589783" y="676425"/>
                  <a:pt x="1567141" y="704501"/>
                  <a:pt x="1620478" y="651164"/>
                </a:cubicBezTo>
                <a:cubicBezTo>
                  <a:pt x="1664383" y="519449"/>
                  <a:pt x="1673257" y="527129"/>
                  <a:pt x="1634333" y="332509"/>
                </a:cubicBezTo>
                <a:cubicBezTo>
                  <a:pt x="1630490" y="313296"/>
                  <a:pt x="1605312" y="305997"/>
                  <a:pt x="1592769" y="290945"/>
                </a:cubicBezTo>
                <a:cubicBezTo>
                  <a:pt x="1582109" y="278153"/>
                  <a:pt x="1576834" y="261156"/>
                  <a:pt x="1565060" y="249382"/>
                </a:cubicBezTo>
                <a:cubicBezTo>
                  <a:pt x="1553286" y="237608"/>
                  <a:pt x="1536288" y="232333"/>
                  <a:pt x="1523496" y="221673"/>
                </a:cubicBezTo>
                <a:cubicBezTo>
                  <a:pt x="1508444" y="209130"/>
                  <a:pt x="1497877" y="191497"/>
                  <a:pt x="1481933" y="180109"/>
                </a:cubicBezTo>
                <a:cubicBezTo>
                  <a:pt x="1436056" y="147339"/>
                  <a:pt x="1422053" y="154224"/>
                  <a:pt x="1371096" y="138545"/>
                </a:cubicBezTo>
                <a:cubicBezTo>
                  <a:pt x="1329222" y="125661"/>
                  <a:pt x="1246406" y="96982"/>
                  <a:pt x="1246406" y="96982"/>
                </a:cubicBezTo>
                <a:cubicBezTo>
                  <a:pt x="1223315" y="101600"/>
                  <a:pt x="1197579" y="99153"/>
                  <a:pt x="1177133" y="110836"/>
                </a:cubicBezTo>
                <a:cubicBezTo>
                  <a:pt x="1133383" y="135836"/>
                  <a:pt x="1159728" y="173305"/>
                  <a:pt x="1135569" y="207818"/>
                </a:cubicBezTo>
                <a:cubicBezTo>
                  <a:pt x="1113097" y="239921"/>
                  <a:pt x="1080151" y="263236"/>
                  <a:pt x="1052442" y="290945"/>
                </a:cubicBezTo>
                <a:cubicBezTo>
                  <a:pt x="1038587" y="304800"/>
                  <a:pt x="1026553" y="320753"/>
                  <a:pt x="1010878" y="332509"/>
                </a:cubicBezTo>
                <a:cubicBezTo>
                  <a:pt x="992405" y="346364"/>
                  <a:pt x="971788" y="357745"/>
                  <a:pt x="955460" y="374073"/>
                </a:cubicBezTo>
                <a:cubicBezTo>
                  <a:pt x="939132" y="390401"/>
                  <a:pt x="929237" y="412233"/>
                  <a:pt x="913896" y="429491"/>
                </a:cubicBezTo>
                <a:cubicBezTo>
                  <a:pt x="892201" y="453898"/>
                  <a:pt x="867715" y="475673"/>
                  <a:pt x="844624" y="498764"/>
                </a:cubicBezTo>
                <a:cubicBezTo>
                  <a:pt x="830769" y="512619"/>
                  <a:pt x="818735" y="528571"/>
                  <a:pt x="803060" y="540327"/>
                </a:cubicBezTo>
                <a:cubicBezTo>
                  <a:pt x="784587" y="554182"/>
                  <a:pt x="763970" y="565563"/>
                  <a:pt x="747642" y="581891"/>
                </a:cubicBezTo>
                <a:cubicBezTo>
                  <a:pt x="657717" y="671816"/>
                  <a:pt x="758903" y="610897"/>
                  <a:pt x="650660" y="665018"/>
                </a:cubicBezTo>
                <a:cubicBezTo>
                  <a:pt x="636805" y="683491"/>
                  <a:pt x="625424" y="704108"/>
                  <a:pt x="609096" y="720436"/>
                </a:cubicBezTo>
                <a:cubicBezTo>
                  <a:pt x="592768" y="736764"/>
                  <a:pt x="567099" y="743210"/>
                  <a:pt x="553678" y="762000"/>
                </a:cubicBezTo>
                <a:cubicBezTo>
                  <a:pt x="542611" y="777494"/>
                  <a:pt x="547325" y="799916"/>
                  <a:pt x="539824" y="817418"/>
                </a:cubicBezTo>
                <a:cubicBezTo>
                  <a:pt x="533265" y="832723"/>
                  <a:pt x="521351" y="845127"/>
                  <a:pt x="512115" y="858982"/>
                </a:cubicBezTo>
                <a:cubicBezTo>
                  <a:pt x="516733" y="974436"/>
                  <a:pt x="513660" y="1090456"/>
                  <a:pt x="525969" y="1205345"/>
                </a:cubicBezTo>
                <a:cubicBezTo>
                  <a:pt x="527743" y="1221901"/>
                  <a:pt x="546231" y="1232016"/>
                  <a:pt x="553678" y="1246909"/>
                </a:cubicBezTo>
                <a:cubicBezTo>
                  <a:pt x="570410" y="1280373"/>
                  <a:pt x="562155" y="1303567"/>
                  <a:pt x="595242" y="1330036"/>
                </a:cubicBezTo>
                <a:cubicBezTo>
                  <a:pt x="606646" y="1339159"/>
                  <a:pt x="623383" y="1338138"/>
                  <a:pt x="636806" y="1343891"/>
                </a:cubicBezTo>
                <a:cubicBezTo>
                  <a:pt x="655789" y="1352027"/>
                  <a:pt x="671688" y="1369400"/>
                  <a:pt x="692224" y="1371600"/>
                </a:cubicBezTo>
                <a:cubicBezTo>
                  <a:pt x="802525" y="1383418"/>
                  <a:pt x="913897" y="1380836"/>
                  <a:pt x="1024733" y="1385454"/>
                </a:cubicBezTo>
                <a:cubicBezTo>
                  <a:pt x="1033969" y="1394691"/>
                  <a:pt x="1044282" y="1402964"/>
                  <a:pt x="1052442" y="1413164"/>
                </a:cubicBezTo>
                <a:cubicBezTo>
                  <a:pt x="1189510" y="1584500"/>
                  <a:pt x="1089613" y="1861595"/>
                  <a:pt x="1094006" y="2050473"/>
                </a:cubicBezTo>
                <a:cubicBezTo>
                  <a:pt x="1084769" y="2105891"/>
                  <a:pt x="1086464" y="2164289"/>
                  <a:pt x="1066296" y="2216727"/>
                </a:cubicBezTo>
                <a:cubicBezTo>
                  <a:pt x="1061054" y="2230357"/>
                  <a:pt x="1039318" y="2229834"/>
                  <a:pt x="1024733" y="2230582"/>
                </a:cubicBezTo>
                <a:cubicBezTo>
                  <a:pt x="858632" y="2239100"/>
                  <a:pt x="692224" y="2239818"/>
                  <a:pt x="525969" y="2244436"/>
                </a:cubicBezTo>
                <a:cubicBezTo>
                  <a:pt x="516733" y="2258291"/>
                  <a:pt x="510034" y="2274226"/>
                  <a:pt x="498260" y="2286000"/>
                </a:cubicBezTo>
                <a:cubicBezTo>
                  <a:pt x="369983" y="2414277"/>
                  <a:pt x="551321" y="2196386"/>
                  <a:pt x="415133" y="2355273"/>
                </a:cubicBezTo>
                <a:cubicBezTo>
                  <a:pt x="273923" y="2520019"/>
                  <a:pt x="457433" y="2328651"/>
                  <a:pt x="332006" y="2438400"/>
                </a:cubicBezTo>
                <a:cubicBezTo>
                  <a:pt x="307430" y="2459904"/>
                  <a:pt x="294414" y="2499753"/>
                  <a:pt x="262733" y="2507673"/>
                </a:cubicBezTo>
                <a:lnTo>
                  <a:pt x="207315" y="2521527"/>
                </a:lnTo>
                <a:cubicBezTo>
                  <a:pt x="112036" y="2585046"/>
                  <a:pt x="155780" y="2566413"/>
                  <a:pt x="82624" y="2590800"/>
                </a:cubicBezTo>
                <a:cubicBezTo>
                  <a:pt x="64151" y="2604655"/>
                  <a:pt x="36302" y="2611140"/>
                  <a:pt x="27206" y="2632364"/>
                </a:cubicBezTo>
                <a:cubicBezTo>
                  <a:pt x="0" y="2695843"/>
                  <a:pt x="68265" y="2693575"/>
                  <a:pt x="96478" y="2701636"/>
                </a:cubicBezTo>
                <a:cubicBezTo>
                  <a:pt x="110520" y="2705648"/>
                  <a:pt x="124187" y="2710873"/>
                  <a:pt x="138042" y="2715491"/>
                </a:cubicBezTo>
                <a:cubicBezTo>
                  <a:pt x="203154" y="2780602"/>
                  <a:pt x="163304" y="2746186"/>
                  <a:pt x="262733" y="2812473"/>
                </a:cubicBezTo>
                <a:lnTo>
                  <a:pt x="304296" y="2840182"/>
                </a:lnTo>
                <a:cubicBezTo>
                  <a:pt x="318151" y="2849418"/>
                  <a:pt x="334086" y="2856117"/>
                  <a:pt x="345860" y="2867891"/>
                </a:cubicBezTo>
                <a:cubicBezTo>
                  <a:pt x="512378" y="3034409"/>
                  <a:pt x="323479" y="2838264"/>
                  <a:pt x="428987" y="2964873"/>
                </a:cubicBezTo>
                <a:cubicBezTo>
                  <a:pt x="441530" y="2979925"/>
                  <a:pt x="458008" y="2991384"/>
                  <a:pt x="470551" y="3006436"/>
                </a:cubicBezTo>
                <a:cubicBezTo>
                  <a:pt x="481211" y="3019228"/>
                  <a:pt x="484405" y="3038764"/>
                  <a:pt x="498260" y="3048000"/>
                </a:cubicBezTo>
                <a:cubicBezTo>
                  <a:pt x="514103" y="3058562"/>
                  <a:pt x="535205" y="3057236"/>
                  <a:pt x="553678" y="3061854"/>
                </a:cubicBezTo>
                <a:cubicBezTo>
                  <a:pt x="567533" y="3071091"/>
                  <a:pt x="582450" y="3078904"/>
                  <a:pt x="595242" y="3089564"/>
                </a:cubicBezTo>
                <a:cubicBezTo>
                  <a:pt x="648839" y="3134228"/>
                  <a:pt x="626194" y="3134959"/>
                  <a:pt x="692224" y="3172691"/>
                </a:cubicBezTo>
                <a:cubicBezTo>
                  <a:pt x="704904" y="3179936"/>
                  <a:pt x="719933" y="3181927"/>
                  <a:pt x="733787" y="3186545"/>
                </a:cubicBezTo>
                <a:cubicBezTo>
                  <a:pt x="757571" y="3204383"/>
                  <a:pt x="802410" y="3239613"/>
                  <a:pt x="830769" y="3255818"/>
                </a:cubicBezTo>
                <a:cubicBezTo>
                  <a:pt x="848701" y="3266065"/>
                  <a:pt x="867714" y="3274291"/>
                  <a:pt x="886187" y="3283527"/>
                </a:cubicBezTo>
                <a:cubicBezTo>
                  <a:pt x="923133" y="3278909"/>
                  <a:pt x="961103" y="3279470"/>
                  <a:pt x="997024" y="3269673"/>
                </a:cubicBezTo>
                <a:cubicBezTo>
                  <a:pt x="1013088" y="3265292"/>
                  <a:pt x="1023694" y="3249411"/>
                  <a:pt x="1038587" y="3241964"/>
                </a:cubicBezTo>
                <a:cubicBezTo>
                  <a:pt x="1051649" y="3235433"/>
                  <a:pt x="1066728" y="3233862"/>
                  <a:pt x="1080151" y="3228109"/>
                </a:cubicBezTo>
                <a:cubicBezTo>
                  <a:pt x="1099134" y="3219973"/>
                  <a:pt x="1115270" y="3204206"/>
                  <a:pt x="1135569" y="3200400"/>
                </a:cubicBezTo>
                <a:cubicBezTo>
                  <a:pt x="1190227" y="3190152"/>
                  <a:pt x="1246554" y="3192686"/>
                  <a:pt x="1301824" y="3186545"/>
                </a:cubicBezTo>
                <a:cubicBezTo>
                  <a:pt x="1329743" y="3183443"/>
                  <a:pt x="1357186" y="3176962"/>
                  <a:pt x="1384951" y="3172691"/>
                </a:cubicBezTo>
                <a:cubicBezTo>
                  <a:pt x="1417227" y="3167726"/>
                  <a:pt x="1449606" y="3163454"/>
                  <a:pt x="1481933" y="3158836"/>
                </a:cubicBezTo>
                <a:cubicBezTo>
                  <a:pt x="1534197" y="3141415"/>
                  <a:pt x="1558988" y="3137202"/>
                  <a:pt x="1606624" y="3089564"/>
                </a:cubicBezTo>
                <a:cubicBezTo>
                  <a:pt x="1615860" y="3080327"/>
                  <a:pt x="1623132" y="3068575"/>
                  <a:pt x="1634333" y="3061854"/>
                </a:cubicBezTo>
                <a:cubicBezTo>
                  <a:pt x="1646856" y="3054340"/>
                  <a:pt x="1662473" y="3053753"/>
                  <a:pt x="1675896" y="3048000"/>
                </a:cubicBezTo>
                <a:cubicBezTo>
                  <a:pt x="1694879" y="3039864"/>
                  <a:pt x="1712332" y="3028427"/>
                  <a:pt x="1731315" y="3020291"/>
                </a:cubicBezTo>
                <a:cubicBezTo>
                  <a:pt x="1744738" y="3014538"/>
                  <a:pt x="1759816" y="3012967"/>
                  <a:pt x="1772878" y="3006436"/>
                </a:cubicBezTo>
                <a:cubicBezTo>
                  <a:pt x="1787771" y="2998989"/>
                  <a:pt x="1798851" y="2984574"/>
                  <a:pt x="1814442" y="2978727"/>
                </a:cubicBezTo>
                <a:cubicBezTo>
                  <a:pt x="1836491" y="2970459"/>
                  <a:pt x="1860870" y="2970584"/>
                  <a:pt x="1883715" y="2964873"/>
                </a:cubicBezTo>
                <a:cubicBezTo>
                  <a:pt x="1897883" y="2961331"/>
                  <a:pt x="1910821" y="2953083"/>
                  <a:pt x="1925278" y="2951018"/>
                </a:cubicBezTo>
                <a:cubicBezTo>
                  <a:pt x="1975775" y="2943804"/>
                  <a:pt x="2026878" y="2941782"/>
                  <a:pt x="2077678" y="2937164"/>
                </a:cubicBezTo>
                <a:cubicBezTo>
                  <a:pt x="2096151" y="2927927"/>
                  <a:pt x="2115164" y="2919701"/>
                  <a:pt x="2133096" y="2909454"/>
                </a:cubicBezTo>
                <a:cubicBezTo>
                  <a:pt x="2147553" y="2901193"/>
                  <a:pt x="2159767" y="2889191"/>
                  <a:pt x="2174660" y="2881745"/>
                </a:cubicBezTo>
                <a:cubicBezTo>
                  <a:pt x="2187722" y="2875214"/>
                  <a:pt x="2202369" y="2872509"/>
                  <a:pt x="2216224" y="2867891"/>
                </a:cubicBezTo>
                <a:cubicBezTo>
                  <a:pt x="2257969" y="2840061"/>
                  <a:pt x="2263984" y="2833568"/>
                  <a:pt x="2313206" y="2812473"/>
                </a:cubicBezTo>
                <a:cubicBezTo>
                  <a:pt x="2326629" y="2806720"/>
                  <a:pt x="2340312" y="2800683"/>
                  <a:pt x="2354769" y="2798618"/>
                </a:cubicBezTo>
                <a:cubicBezTo>
                  <a:pt x="2405266" y="2791404"/>
                  <a:pt x="2456369" y="2789382"/>
                  <a:pt x="2507169" y="2784764"/>
                </a:cubicBezTo>
                <a:cubicBezTo>
                  <a:pt x="2653885" y="2748084"/>
                  <a:pt x="2558325" y="2766314"/>
                  <a:pt x="2853533" y="2784764"/>
                </a:cubicBezTo>
                <a:cubicBezTo>
                  <a:pt x="2904443" y="2787946"/>
                  <a:pt x="2955133" y="2794000"/>
                  <a:pt x="3005933" y="2798618"/>
                </a:cubicBezTo>
                <a:cubicBezTo>
                  <a:pt x="3033642" y="2794000"/>
                  <a:pt x="3062410" y="2793647"/>
                  <a:pt x="3089060" y="2784764"/>
                </a:cubicBezTo>
                <a:cubicBezTo>
                  <a:pt x="3104857" y="2779498"/>
                  <a:pt x="3115731" y="2764501"/>
                  <a:pt x="3130624" y="2757054"/>
                </a:cubicBezTo>
                <a:cubicBezTo>
                  <a:pt x="3143686" y="2750523"/>
                  <a:pt x="3158333" y="2747818"/>
                  <a:pt x="3172187" y="2743200"/>
                </a:cubicBezTo>
                <a:cubicBezTo>
                  <a:pt x="3181423" y="2729345"/>
                  <a:pt x="3189494" y="2714638"/>
                  <a:pt x="3199896" y="2701636"/>
                </a:cubicBezTo>
                <a:cubicBezTo>
                  <a:pt x="3278869" y="2602921"/>
                  <a:pt x="3170023" y="2760300"/>
                  <a:pt x="3255315" y="2632364"/>
                </a:cubicBezTo>
                <a:cubicBezTo>
                  <a:pt x="3259933" y="2618509"/>
                  <a:pt x="3269169" y="2605404"/>
                  <a:pt x="3269169" y="2590800"/>
                </a:cubicBezTo>
                <a:cubicBezTo>
                  <a:pt x="3269169" y="2521353"/>
                  <a:pt x="3251886" y="2537381"/>
                  <a:pt x="3199896" y="2507673"/>
                </a:cubicBezTo>
                <a:cubicBezTo>
                  <a:pt x="3185439" y="2499412"/>
                  <a:pt x="3172187" y="2489200"/>
                  <a:pt x="3158333" y="2479964"/>
                </a:cubicBezTo>
                <a:cubicBezTo>
                  <a:pt x="3153715" y="2466109"/>
                  <a:pt x="3151009" y="2451462"/>
                  <a:pt x="3144478" y="2438400"/>
                </a:cubicBezTo>
                <a:cubicBezTo>
                  <a:pt x="3137031" y="2423507"/>
                  <a:pt x="3117306" y="2413479"/>
                  <a:pt x="3116769" y="2396836"/>
                </a:cubicBezTo>
                <a:cubicBezTo>
                  <a:pt x="3112597" y="2267512"/>
                  <a:pt x="3118160" y="2137699"/>
                  <a:pt x="3130624" y="2008909"/>
                </a:cubicBezTo>
                <a:cubicBezTo>
                  <a:pt x="3132228" y="1992335"/>
                  <a:pt x="3147673" y="1980137"/>
                  <a:pt x="3158333" y="1967345"/>
                </a:cubicBezTo>
                <a:cubicBezTo>
                  <a:pt x="3247235" y="1860661"/>
                  <a:pt x="3158802" y="1987421"/>
                  <a:pt x="3227606" y="1884218"/>
                </a:cubicBezTo>
                <a:cubicBezTo>
                  <a:pt x="3232224" y="1865745"/>
                  <a:pt x="3236229" y="1847109"/>
                  <a:pt x="3241460" y="1828800"/>
                </a:cubicBezTo>
                <a:cubicBezTo>
                  <a:pt x="3245472" y="1814758"/>
                  <a:pt x="3241970" y="1793167"/>
                  <a:pt x="3255315" y="1787236"/>
                </a:cubicBezTo>
                <a:cubicBezTo>
                  <a:pt x="3289339" y="1772114"/>
                  <a:pt x="3329206" y="1778000"/>
                  <a:pt x="3366151" y="1773382"/>
                </a:cubicBezTo>
                <a:cubicBezTo>
                  <a:pt x="3419635" y="1559453"/>
                  <a:pt x="3366833" y="1787447"/>
                  <a:pt x="3393860" y="1246909"/>
                </a:cubicBezTo>
                <a:cubicBezTo>
                  <a:pt x="3395263" y="1218853"/>
                  <a:pt x="3398832" y="1190432"/>
                  <a:pt x="3407715" y="1163782"/>
                </a:cubicBezTo>
                <a:cubicBezTo>
                  <a:pt x="3417359" y="1134849"/>
                  <a:pt x="3457695" y="1099947"/>
                  <a:pt x="3476987" y="1080654"/>
                </a:cubicBezTo>
                <a:cubicBezTo>
                  <a:pt x="3486223" y="1052945"/>
                  <a:pt x="3498968" y="1026168"/>
                  <a:pt x="3504696" y="997527"/>
                </a:cubicBezTo>
                <a:cubicBezTo>
                  <a:pt x="3509314" y="974436"/>
                  <a:pt x="3508020" y="949316"/>
                  <a:pt x="3518551" y="928254"/>
                </a:cubicBezTo>
                <a:cubicBezTo>
                  <a:pt x="3527313" y="910729"/>
                  <a:pt x="3547572" y="901743"/>
                  <a:pt x="3560115" y="886691"/>
                </a:cubicBezTo>
                <a:cubicBezTo>
                  <a:pt x="3570775" y="873899"/>
                  <a:pt x="3577164" y="857919"/>
                  <a:pt x="3587824" y="845127"/>
                </a:cubicBezTo>
                <a:cubicBezTo>
                  <a:pt x="3600367" y="830075"/>
                  <a:pt x="3616844" y="818616"/>
                  <a:pt x="3629387" y="803564"/>
                </a:cubicBezTo>
                <a:cubicBezTo>
                  <a:pt x="3640047" y="790772"/>
                  <a:pt x="3646694" y="775002"/>
                  <a:pt x="3657096" y="762000"/>
                </a:cubicBezTo>
                <a:cubicBezTo>
                  <a:pt x="3665256" y="751800"/>
                  <a:pt x="3676646" y="744491"/>
                  <a:pt x="3684806" y="734291"/>
                </a:cubicBezTo>
                <a:cubicBezTo>
                  <a:pt x="3695208" y="721289"/>
                  <a:pt x="3702837" y="706277"/>
                  <a:pt x="3712515" y="692727"/>
                </a:cubicBezTo>
                <a:cubicBezTo>
                  <a:pt x="3725936" y="673937"/>
                  <a:pt x="3740224" y="655782"/>
                  <a:pt x="3754078" y="637309"/>
                </a:cubicBezTo>
                <a:cubicBezTo>
                  <a:pt x="3758696" y="623454"/>
                  <a:pt x="3760687" y="608425"/>
                  <a:pt x="3767933" y="595745"/>
                </a:cubicBezTo>
                <a:cubicBezTo>
                  <a:pt x="3789891" y="557319"/>
                  <a:pt x="3808692" y="541131"/>
                  <a:pt x="3837206" y="512618"/>
                </a:cubicBezTo>
                <a:cubicBezTo>
                  <a:pt x="3832588" y="387927"/>
                  <a:pt x="3831651" y="263045"/>
                  <a:pt x="3823351" y="138545"/>
                </a:cubicBezTo>
                <a:cubicBezTo>
                  <a:pt x="3822380" y="123974"/>
                  <a:pt x="3819823" y="107308"/>
                  <a:pt x="3809496" y="96982"/>
                </a:cubicBezTo>
                <a:cubicBezTo>
                  <a:pt x="3794892" y="82378"/>
                  <a:pt x="3772010" y="79520"/>
                  <a:pt x="3754078" y="69273"/>
                </a:cubicBezTo>
                <a:cubicBezTo>
                  <a:pt x="3713386" y="46020"/>
                  <a:pt x="3716890" y="35816"/>
                  <a:pt x="3670951" y="27709"/>
                </a:cubicBezTo>
                <a:cubicBezTo>
                  <a:pt x="3606634" y="16359"/>
                  <a:pt x="3476987" y="0"/>
                  <a:pt x="3476987" y="0"/>
                </a:cubicBezTo>
                <a:cubicBezTo>
                  <a:pt x="3259933" y="4618"/>
                  <a:pt x="3042567" y="1349"/>
                  <a:pt x="2825824" y="13854"/>
                </a:cubicBezTo>
                <a:cubicBezTo>
                  <a:pt x="2800995" y="15286"/>
                  <a:pt x="2777641" y="28383"/>
                  <a:pt x="2756551" y="41564"/>
                </a:cubicBezTo>
                <a:cubicBezTo>
                  <a:pt x="2726070" y="60615"/>
                  <a:pt x="2706430" y="95963"/>
                  <a:pt x="2687278" y="124691"/>
                </a:cubicBezTo>
                <a:cubicBezTo>
                  <a:pt x="2645295" y="250644"/>
                  <a:pt x="2665638" y="172840"/>
                  <a:pt x="2687278" y="443345"/>
                </a:cubicBezTo>
                <a:cubicBezTo>
                  <a:pt x="2689156" y="466818"/>
                  <a:pt x="2694937" y="489899"/>
                  <a:pt x="2701133" y="512618"/>
                </a:cubicBezTo>
                <a:cubicBezTo>
                  <a:pt x="2736144" y="640991"/>
                  <a:pt x="2728842" y="548085"/>
                  <a:pt x="2728842" y="665018"/>
                </a:cubicBezTo>
                <a:lnTo>
                  <a:pt x="2756551" y="665018"/>
                </a:lnTo>
              </a:path>
            </a:pathLst>
          </a:custGeom>
          <a:solidFill>
            <a:schemeClr val="accent5">
              <a:lumMod val="60000"/>
              <a:lumOff val="40000"/>
              <a:alpha val="84000"/>
            </a:schemeClr>
          </a:solidFill>
          <a:ln w="190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976" name="TextBox 41"/>
          <p:cNvSpPr txBox="1">
            <a:spLocks noChangeArrowheads="1"/>
          </p:cNvSpPr>
          <p:nvPr/>
        </p:nvSpPr>
        <p:spPr bwMode="auto">
          <a:xfrm>
            <a:off x="6357938" y="200025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</a:rPr>
              <a:t>В С Е В О Л О Д</a:t>
            </a:r>
          </a:p>
        </p:txBody>
      </p:sp>
      <p:sp>
        <p:nvSpPr>
          <p:cNvPr id="43" name="Овал 42"/>
          <p:cNvSpPr/>
          <p:nvPr/>
        </p:nvSpPr>
        <p:spPr>
          <a:xfrm>
            <a:off x="6929454" y="2643182"/>
            <a:ext cx="285752" cy="285752"/>
          </a:xfrm>
          <a:prstGeom prst="ellipse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572264" y="2285992"/>
            <a:ext cx="285752" cy="285752"/>
          </a:xfrm>
          <a:prstGeom prst="ellipse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5500694" y="2643182"/>
            <a:ext cx="285752" cy="285752"/>
          </a:xfrm>
          <a:prstGeom prst="ellipse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715125" y="2357438"/>
            <a:ext cx="1071563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Ростов</a:t>
            </a:r>
          </a:p>
        </p:txBody>
      </p:sp>
      <p:sp>
        <p:nvSpPr>
          <p:cNvPr id="39987" name="TextBox 46"/>
          <p:cNvSpPr txBox="1">
            <a:spLocks noChangeArrowheads="1"/>
          </p:cNvSpPr>
          <p:nvPr/>
        </p:nvSpPr>
        <p:spPr bwMode="auto">
          <a:xfrm>
            <a:off x="7215188" y="2786063"/>
            <a:ext cx="1000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</a:rPr>
              <a:t>Суздаль</a:t>
            </a:r>
          </a:p>
        </p:txBody>
      </p:sp>
      <p:sp>
        <p:nvSpPr>
          <p:cNvPr id="39988" name="TextBox 47"/>
          <p:cNvSpPr txBox="1">
            <a:spLocks noChangeArrowheads="1"/>
          </p:cNvSpPr>
          <p:nvPr/>
        </p:nvSpPr>
        <p:spPr bwMode="auto">
          <a:xfrm>
            <a:off x="5357813" y="2857500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</a:rPr>
              <a:t>Переяславль</a:t>
            </a:r>
          </a:p>
        </p:txBody>
      </p:sp>
      <p:sp>
        <p:nvSpPr>
          <p:cNvPr id="49" name="Полилиния 48"/>
          <p:cNvSpPr/>
          <p:nvPr/>
        </p:nvSpPr>
        <p:spPr>
          <a:xfrm>
            <a:off x="3448790" y="2479964"/>
            <a:ext cx="2500387" cy="1892736"/>
          </a:xfrm>
          <a:custGeom>
            <a:avLst/>
            <a:gdLst>
              <a:gd name="connsiteX0" fmla="*/ 2286992 w 2500387"/>
              <a:gd name="connsiteY0" fmla="*/ 1011381 h 1892736"/>
              <a:gd name="connsiteX1" fmla="*/ 2203865 w 2500387"/>
              <a:gd name="connsiteY1" fmla="*/ 955963 h 1892736"/>
              <a:gd name="connsiteX2" fmla="*/ 2162301 w 2500387"/>
              <a:gd name="connsiteY2" fmla="*/ 928254 h 1892736"/>
              <a:gd name="connsiteX3" fmla="*/ 2106883 w 2500387"/>
              <a:gd name="connsiteY3" fmla="*/ 886691 h 1892736"/>
              <a:gd name="connsiteX4" fmla="*/ 2079174 w 2500387"/>
              <a:gd name="connsiteY4" fmla="*/ 858981 h 1892736"/>
              <a:gd name="connsiteX5" fmla="*/ 2037610 w 2500387"/>
              <a:gd name="connsiteY5" fmla="*/ 845127 h 1892736"/>
              <a:gd name="connsiteX6" fmla="*/ 1954483 w 2500387"/>
              <a:gd name="connsiteY6" fmla="*/ 762000 h 1892736"/>
              <a:gd name="connsiteX7" fmla="*/ 1926774 w 2500387"/>
              <a:gd name="connsiteY7" fmla="*/ 720436 h 1892736"/>
              <a:gd name="connsiteX8" fmla="*/ 1871355 w 2500387"/>
              <a:gd name="connsiteY8" fmla="*/ 678872 h 1892736"/>
              <a:gd name="connsiteX9" fmla="*/ 1788228 w 2500387"/>
              <a:gd name="connsiteY9" fmla="*/ 623454 h 1892736"/>
              <a:gd name="connsiteX10" fmla="*/ 1705101 w 2500387"/>
              <a:gd name="connsiteY10" fmla="*/ 568036 h 1892736"/>
              <a:gd name="connsiteX11" fmla="*/ 1677392 w 2500387"/>
              <a:gd name="connsiteY11" fmla="*/ 526472 h 1892736"/>
              <a:gd name="connsiteX12" fmla="*/ 1649683 w 2500387"/>
              <a:gd name="connsiteY12" fmla="*/ 471054 h 1892736"/>
              <a:gd name="connsiteX13" fmla="*/ 1608119 w 2500387"/>
              <a:gd name="connsiteY13" fmla="*/ 443345 h 1892736"/>
              <a:gd name="connsiteX14" fmla="*/ 1552701 w 2500387"/>
              <a:gd name="connsiteY14" fmla="*/ 360218 h 1892736"/>
              <a:gd name="connsiteX15" fmla="*/ 1524992 w 2500387"/>
              <a:gd name="connsiteY15" fmla="*/ 318654 h 1892736"/>
              <a:gd name="connsiteX16" fmla="*/ 1469574 w 2500387"/>
              <a:gd name="connsiteY16" fmla="*/ 221672 h 1892736"/>
              <a:gd name="connsiteX17" fmla="*/ 1455719 w 2500387"/>
              <a:gd name="connsiteY17" fmla="*/ 83127 h 1892736"/>
              <a:gd name="connsiteX18" fmla="*/ 1441865 w 2500387"/>
              <a:gd name="connsiteY18" fmla="*/ 41563 h 1892736"/>
              <a:gd name="connsiteX19" fmla="*/ 1400301 w 2500387"/>
              <a:gd name="connsiteY19" fmla="*/ 13854 h 1892736"/>
              <a:gd name="connsiteX20" fmla="*/ 1358737 w 2500387"/>
              <a:gd name="connsiteY20" fmla="*/ 0 h 1892736"/>
              <a:gd name="connsiteX21" fmla="*/ 1137065 w 2500387"/>
              <a:gd name="connsiteY21" fmla="*/ 13854 h 1892736"/>
              <a:gd name="connsiteX22" fmla="*/ 1040083 w 2500387"/>
              <a:gd name="connsiteY22" fmla="*/ 55418 h 1892736"/>
              <a:gd name="connsiteX23" fmla="*/ 915392 w 2500387"/>
              <a:gd name="connsiteY23" fmla="*/ 83127 h 1892736"/>
              <a:gd name="connsiteX24" fmla="*/ 375065 w 2500387"/>
              <a:gd name="connsiteY24" fmla="*/ 110836 h 1892736"/>
              <a:gd name="connsiteX25" fmla="*/ 291937 w 2500387"/>
              <a:gd name="connsiteY25" fmla="*/ 124691 h 1892736"/>
              <a:gd name="connsiteX26" fmla="*/ 167246 w 2500387"/>
              <a:gd name="connsiteY26" fmla="*/ 138545 h 1892736"/>
              <a:gd name="connsiteX27" fmla="*/ 153392 w 2500387"/>
              <a:gd name="connsiteY27" fmla="*/ 180109 h 1892736"/>
              <a:gd name="connsiteX28" fmla="*/ 181101 w 2500387"/>
              <a:gd name="connsiteY28" fmla="*/ 221672 h 1892736"/>
              <a:gd name="connsiteX29" fmla="*/ 222665 w 2500387"/>
              <a:gd name="connsiteY29" fmla="*/ 263236 h 1892736"/>
              <a:gd name="connsiteX30" fmla="*/ 236519 w 2500387"/>
              <a:gd name="connsiteY30" fmla="*/ 332509 h 1892736"/>
              <a:gd name="connsiteX31" fmla="*/ 264228 w 2500387"/>
              <a:gd name="connsiteY31" fmla="*/ 374072 h 1892736"/>
              <a:gd name="connsiteX32" fmla="*/ 278083 w 2500387"/>
              <a:gd name="connsiteY32" fmla="*/ 457200 h 1892736"/>
              <a:gd name="connsiteX33" fmla="*/ 333501 w 2500387"/>
              <a:gd name="connsiteY33" fmla="*/ 554181 h 1892736"/>
              <a:gd name="connsiteX34" fmla="*/ 402774 w 2500387"/>
              <a:gd name="connsiteY34" fmla="*/ 568036 h 1892736"/>
              <a:gd name="connsiteX35" fmla="*/ 472046 w 2500387"/>
              <a:gd name="connsiteY35" fmla="*/ 665018 h 1892736"/>
              <a:gd name="connsiteX36" fmla="*/ 527465 w 2500387"/>
              <a:gd name="connsiteY36" fmla="*/ 748145 h 1892736"/>
              <a:gd name="connsiteX37" fmla="*/ 527465 w 2500387"/>
              <a:gd name="connsiteY37" fmla="*/ 942109 h 1892736"/>
              <a:gd name="connsiteX38" fmla="*/ 485901 w 2500387"/>
              <a:gd name="connsiteY38" fmla="*/ 969818 h 1892736"/>
              <a:gd name="connsiteX39" fmla="*/ 430483 w 2500387"/>
              <a:gd name="connsiteY39" fmla="*/ 1011381 h 1892736"/>
              <a:gd name="connsiteX40" fmla="*/ 402774 w 2500387"/>
              <a:gd name="connsiteY40" fmla="*/ 1039091 h 1892736"/>
              <a:gd name="connsiteX41" fmla="*/ 361210 w 2500387"/>
              <a:gd name="connsiteY41" fmla="*/ 1052945 h 1892736"/>
              <a:gd name="connsiteX42" fmla="*/ 264228 w 2500387"/>
              <a:gd name="connsiteY42" fmla="*/ 1108363 h 1892736"/>
              <a:gd name="connsiteX43" fmla="*/ 222665 w 2500387"/>
              <a:gd name="connsiteY43" fmla="*/ 1136072 h 1892736"/>
              <a:gd name="connsiteX44" fmla="*/ 194955 w 2500387"/>
              <a:gd name="connsiteY44" fmla="*/ 1163781 h 1892736"/>
              <a:gd name="connsiteX45" fmla="*/ 139537 w 2500387"/>
              <a:gd name="connsiteY45" fmla="*/ 1191491 h 1892736"/>
              <a:gd name="connsiteX46" fmla="*/ 84119 w 2500387"/>
              <a:gd name="connsiteY46" fmla="*/ 1274618 h 1892736"/>
              <a:gd name="connsiteX47" fmla="*/ 56410 w 2500387"/>
              <a:gd name="connsiteY47" fmla="*/ 1316181 h 1892736"/>
              <a:gd name="connsiteX48" fmla="*/ 42555 w 2500387"/>
              <a:gd name="connsiteY48" fmla="*/ 1565563 h 1892736"/>
              <a:gd name="connsiteX49" fmla="*/ 14846 w 2500387"/>
              <a:gd name="connsiteY49" fmla="*/ 1607127 h 1892736"/>
              <a:gd name="connsiteX50" fmla="*/ 992 w 2500387"/>
              <a:gd name="connsiteY50" fmla="*/ 1648691 h 1892736"/>
              <a:gd name="connsiteX51" fmla="*/ 14846 w 2500387"/>
              <a:gd name="connsiteY51" fmla="*/ 1842654 h 1892736"/>
              <a:gd name="connsiteX52" fmla="*/ 56410 w 2500387"/>
              <a:gd name="connsiteY52" fmla="*/ 1884218 h 1892736"/>
              <a:gd name="connsiteX53" fmla="*/ 555174 w 2500387"/>
              <a:gd name="connsiteY53" fmla="*/ 1870363 h 1892736"/>
              <a:gd name="connsiteX54" fmla="*/ 707574 w 2500387"/>
              <a:gd name="connsiteY54" fmla="*/ 1828800 h 1892736"/>
              <a:gd name="connsiteX55" fmla="*/ 859974 w 2500387"/>
              <a:gd name="connsiteY55" fmla="*/ 1814945 h 1892736"/>
              <a:gd name="connsiteX56" fmla="*/ 929246 w 2500387"/>
              <a:gd name="connsiteY56" fmla="*/ 1801091 h 1892736"/>
              <a:gd name="connsiteX57" fmla="*/ 1012374 w 2500387"/>
              <a:gd name="connsiteY57" fmla="*/ 1787236 h 1892736"/>
              <a:gd name="connsiteX58" fmla="*/ 1053937 w 2500387"/>
              <a:gd name="connsiteY58" fmla="*/ 1773381 h 1892736"/>
              <a:gd name="connsiteX59" fmla="*/ 1109355 w 2500387"/>
              <a:gd name="connsiteY59" fmla="*/ 1745672 h 1892736"/>
              <a:gd name="connsiteX60" fmla="*/ 1234046 w 2500387"/>
              <a:gd name="connsiteY60" fmla="*/ 1731818 h 1892736"/>
              <a:gd name="connsiteX61" fmla="*/ 1261755 w 2500387"/>
              <a:gd name="connsiteY61" fmla="*/ 1690254 h 1892736"/>
              <a:gd name="connsiteX62" fmla="*/ 1344883 w 2500387"/>
              <a:gd name="connsiteY62" fmla="*/ 1634836 h 1892736"/>
              <a:gd name="connsiteX63" fmla="*/ 1400301 w 2500387"/>
              <a:gd name="connsiteY63" fmla="*/ 1551709 h 1892736"/>
              <a:gd name="connsiteX64" fmla="*/ 1455719 w 2500387"/>
              <a:gd name="connsiteY64" fmla="*/ 1468581 h 1892736"/>
              <a:gd name="connsiteX65" fmla="*/ 1483428 w 2500387"/>
              <a:gd name="connsiteY65" fmla="*/ 1427018 h 1892736"/>
              <a:gd name="connsiteX66" fmla="*/ 1538846 w 2500387"/>
              <a:gd name="connsiteY66" fmla="*/ 1371600 h 1892736"/>
              <a:gd name="connsiteX67" fmla="*/ 1677392 w 2500387"/>
              <a:gd name="connsiteY67" fmla="*/ 1288472 h 1892736"/>
              <a:gd name="connsiteX68" fmla="*/ 1718955 w 2500387"/>
              <a:gd name="connsiteY68" fmla="*/ 1274618 h 1892736"/>
              <a:gd name="connsiteX69" fmla="*/ 1829792 w 2500387"/>
              <a:gd name="connsiteY69" fmla="*/ 1219200 h 1892736"/>
              <a:gd name="connsiteX70" fmla="*/ 1885210 w 2500387"/>
              <a:gd name="connsiteY70" fmla="*/ 1191491 h 1892736"/>
              <a:gd name="connsiteX71" fmla="*/ 1954483 w 2500387"/>
              <a:gd name="connsiteY71" fmla="*/ 1177636 h 1892736"/>
              <a:gd name="connsiteX72" fmla="*/ 2480955 w 2500387"/>
              <a:gd name="connsiteY72" fmla="*/ 1136072 h 1892736"/>
              <a:gd name="connsiteX73" fmla="*/ 2439392 w 2500387"/>
              <a:gd name="connsiteY73" fmla="*/ 1094509 h 1892736"/>
              <a:gd name="connsiteX74" fmla="*/ 2397828 w 2500387"/>
              <a:gd name="connsiteY74" fmla="*/ 1080654 h 1892736"/>
              <a:gd name="connsiteX75" fmla="*/ 2286992 w 2500387"/>
              <a:gd name="connsiteY75" fmla="*/ 997527 h 1892736"/>
              <a:gd name="connsiteX76" fmla="*/ 2245428 w 2500387"/>
              <a:gd name="connsiteY76" fmla="*/ 969818 h 1892736"/>
              <a:gd name="connsiteX77" fmla="*/ 2190010 w 2500387"/>
              <a:gd name="connsiteY77" fmla="*/ 983672 h 1892736"/>
              <a:gd name="connsiteX78" fmla="*/ 2190010 w 2500387"/>
              <a:gd name="connsiteY78" fmla="*/ 983672 h 1892736"/>
              <a:gd name="connsiteX79" fmla="*/ 1968337 w 2500387"/>
              <a:gd name="connsiteY79" fmla="*/ 983672 h 1892736"/>
              <a:gd name="connsiteX80" fmla="*/ 2051465 w 2500387"/>
              <a:gd name="connsiteY80" fmla="*/ 955963 h 1892736"/>
              <a:gd name="connsiteX81" fmla="*/ 2079174 w 2500387"/>
              <a:gd name="connsiteY81" fmla="*/ 955963 h 189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500387" h="1892736">
                <a:moveTo>
                  <a:pt x="2286992" y="1011381"/>
                </a:moveTo>
                <a:cubicBezTo>
                  <a:pt x="2213947" y="987034"/>
                  <a:pt x="2273052" y="1013619"/>
                  <a:pt x="2203865" y="955963"/>
                </a:cubicBezTo>
                <a:cubicBezTo>
                  <a:pt x="2191073" y="945303"/>
                  <a:pt x="2175851" y="937932"/>
                  <a:pt x="2162301" y="928254"/>
                </a:cubicBezTo>
                <a:cubicBezTo>
                  <a:pt x="2143511" y="914833"/>
                  <a:pt x="2124622" y="901473"/>
                  <a:pt x="2106883" y="886691"/>
                </a:cubicBezTo>
                <a:cubicBezTo>
                  <a:pt x="2096848" y="878329"/>
                  <a:pt x="2090375" y="865702"/>
                  <a:pt x="2079174" y="858981"/>
                </a:cubicBezTo>
                <a:cubicBezTo>
                  <a:pt x="2066651" y="851467"/>
                  <a:pt x="2051465" y="849745"/>
                  <a:pt x="2037610" y="845127"/>
                </a:cubicBezTo>
                <a:cubicBezTo>
                  <a:pt x="2009901" y="817418"/>
                  <a:pt x="1976220" y="794605"/>
                  <a:pt x="1954483" y="762000"/>
                </a:cubicBezTo>
                <a:cubicBezTo>
                  <a:pt x="1945247" y="748145"/>
                  <a:pt x="1938548" y="732210"/>
                  <a:pt x="1926774" y="720436"/>
                </a:cubicBezTo>
                <a:cubicBezTo>
                  <a:pt x="1910446" y="704108"/>
                  <a:pt x="1890272" y="692114"/>
                  <a:pt x="1871355" y="678872"/>
                </a:cubicBezTo>
                <a:cubicBezTo>
                  <a:pt x="1844073" y="659775"/>
                  <a:pt x="1811776" y="647002"/>
                  <a:pt x="1788228" y="623454"/>
                </a:cubicBezTo>
                <a:cubicBezTo>
                  <a:pt x="1736338" y="571564"/>
                  <a:pt x="1765252" y="588087"/>
                  <a:pt x="1705101" y="568036"/>
                </a:cubicBezTo>
                <a:cubicBezTo>
                  <a:pt x="1695865" y="554181"/>
                  <a:pt x="1685653" y="540929"/>
                  <a:pt x="1677392" y="526472"/>
                </a:cubicBezTo>
                <a:cubicBezTo>
                  <a:pt x="1667145" y="508540"/>
                  <a:pt x="1662905" y="486920"/>
                  <a:pt x="1649683" y="471054"/>
                </a:cubicBezTo>
                <a:cubicBezTo>
                  <a:pt x="1639023" y="458262"/>
                  <a:pt x="1621974" y="452581"/>
                  <a:pt x="1608119" y="443345"/>
                </a:cubicBezTo>
                <a:lnTo>
                  <a:pt x="1552701" y="360218"/>
                </a:lnTo>
                <a:cubicBezTo>
                  <a:pt x="1543465" y="346363"/>
                  <a:pt x="1532439" y="333547"/>
                  <a:pt x="1524992" y="318654"/>
                </a:cubicBezTo>
                <a:cubicBezTo>
                  <a:pt x="1489836" y="248343"/>
                  <a:pt x="1508739" y="280420"/>
                  <a:pt x="1469574" y="221672"/>
                </a:cubicBezTo>
                <a:cubicBezTo>
                  <a:pt x="1464956" y="175490"/>
                  <a:pt x="1462776" y="128999"/>
                  <a:pt x="1455719" y="83127"/>
                </a:cubicBezTo>
                <a:cubicBezTo>
                  <a:pt x="1453498" y="68693"/>
                  <a:pt x="1450988" y="52967"/>
                  <a:pt x="1441865" y="41563"/>
                </a:cubicBezTo>
                <a:cubicBezTo>
                  <a:pt x="1431463" y="28561"/>
                  <a:pt x="1415194" y="21300"/>
                  <a:pt x="1400301" y="13854"/>
                </a:cubicBezTo>
                <a:cubicBezTo>
                  <a:pt x="1387239" y="7323"/>
                  <a:pt x="1372592" y="4618"/>
                  <a:pt x="1358737" y="0"/>
                </a:cubicBezTo>
                <a:cubicBezTo>
                  <a:pt x="1284846" y="4618"/>
                  <a:pt x="1210732" y="6487"/>
                  <a:pt x="1137065" y="13854"/>
                </a:cubicBezTo>
                <a:cubicBezTo>
                  <a:pt x="1050594" y="22501"/>
                  <a:pt x="1110517" y="25232"/>
                  <a:pt x="1040083" y="55418"/>
                </a:cubicBezTo>
                <a:cubicBezTo>
                  <a:pt x="1025429" y="61698"/>
                  <a:pt x="924670" y="81967"/>
                  <a:pt x="915392" y="83127"/>
                </a:cubicBezTo>
                <a:cubicBezTo>
                  <a:pt x="741534" y="104859"/>
                  <a:pt x="541532" y="104891"/>
                  <a:pt x="375065" y="110836"/>
                </a:cubicBezTo>
                <a:cubicBezTo>
                  <a:pt x="347356" y="115454"/>
                  <a:pt x="319782" y="120978"/>
                  <a:pt x="291937" y="124691"/>
                </a:cubicBezTo>
                <a:cubicBezTo>
                  <a:pt x="250484" y="130218"/>
                  <a:pt x="206074" y="123014"/>
                  <a:pt x="167246" y="138545"/>
                </a:cubicBezTo>
                <a:cubicBezTo>
                  <a:pt x="153686" y="143969"/>
                  <a:pt x="158010" y="166254"/>
                  <a:pt x="153392" y="180109"/>
                </a:cubicBezTo>
                <a:cubicBezTo>
                  <a:pt x="162628" y="193963"/>
                  <a:pt x="170441" y="208880"/>
                  <a:pt x="181101" y="221672"/>
                </a:cubicBezTo>
                <a:cubicBezTo>
                  <a:pt x="193644" y="236724"/>
                  <a:pt x="213903" y="245711"/>
                  <a:pt x="222665" y="263236"/>
                </a:cubicBezTo>
                <a:cubicBezTo>
                  <a:pt x="233196" y="284298"/>
                  <a:pt x="228251" y="310460"/>
                  <a:pt x="236519" y="332509"/>
                </a:cubicBezTo>
                <a:cubicBezTo>
                  <a:pt x="242365" y="348100"/>
                  <a:pt x="254992" y="360218"/>
                  <a:pt x="264228" y="374072"/>
                </a:cubicBezTo>
                <a:cubicBezTo>
                  <a:pt x="268846" y="401781"/>
                  <a:pt x="273058" y="429562"/>
                  <a:pt x="278083" y="457200"/>
                </a:cubicBezTo>
                <a:cubicBezTo>
                  <a:pt x="288611" y="515103"/>
                  <a:pt x="277005" y="532995"/>
                  <a:pt x="333501" y="554181"/>
                </a:cubicBezTo>
                <a:cubicBezTo>
                  <a:pt x="355550" y="562449"/>
                  <a:pt x="379683" y="563418"/>
                  <a:pt x="402774" y="568036"/>
                </a:cubicBezTo>
                <a:cubicBezTo>
                  <a:pt x="462925" y="688338"/>
                  <a:pt x="393415" y="563921"/>
                  <a:pt x="472046" y="665018"/>
                </a:cubicBezTo>
                <a:cubicBezTo>
                  <a:pt x="492492" y="691305"/>
                  <a:pt x="527465" y="748145"/>
                  <a:pt x="527465" y="748145"/>
                </a:cubicBezTo>
                <a:cubicBezTo>
                  <a:pt x="546114" y="822744"/>
                  <a:pt x="558963" y="847615"/>
                  <a:pt x="527465" y="942109"/>
                </a:cubicBezTo>
                <a:cubicBezTo>
                  <a:pt x="522199" y="957906"/>
                  <a:pt x="499451" y="960140"/>
                  <a:pt x="485901" y="969818"/>
                </a:cubicBezTo>
                <a:cubicBezTo>
                  <a:pt x="467111" y="983239"/>
                  <a:pt x="448222" y="996599"/>
                  <a:pt x="430483" y="1011381"/>
                </a:cubicBezTo>
                <a:cubicBezTo>
                  <a:pt x="420448" y="1019743"/>
                  <a:pt x="413975" y="1032370"/>
                  <a:pt x="402774" y="1039091"/>
                </a:cubicBezTo>
                <a:cubicBezTo>
                  <a:pt x="390251" y="1046605"/>
                  <a:pt x="375065" y="1048327"/>
                  <a:pt x="361210" y="1052945"/>
                </a:cubicBezTo>
                <a:cubicBezTo>
                  <a:pt x="259939" y="1120458"/>
                  <a:pt x="387281" y="1038047"/>
                  <a:pt x="264228" y="1108363"/>
                </a:cubicBezTo>
                <a:cubicBezTo>
                  <a:pt x="249771" y="1116624"/>
                  <a:pt x="235667" y="1125670"/>
                  <a:pt x="222665" y="1136072"/>
                </a:cubicBezTo>
                <a:cubicBezTo>
                  <a:pt x="212465" y="1144232"/>
                  <a:pt x="205824" y="1156535"/>
                  <a:pt x="194955" y="1163781"/>
                </a:cubicBezTo>
                <a:cubicBezTo>
                  <a:pt x="177771" y="1175237"/>
                  <a:pt x="158010" y="1182254"/>
                  <a:pt x="139537" y="1191491"/>
                </a:cubicBezTo>
                <a:lnTo>
                  <a:pt x="84119" y="1274618"/>
                </a:lnTo>
                <a:lnTo>
                  <a:pt x="56410" y="1316181"/>
                </a:lnTo>
                <a:cubicBezTo>
                  <a:pt x="51792" y="1399308"/>
                  <a:pt x="54329" y="1483144"/>
                  <a:pt x="42555" y="1565563"/>
                </a:cubicBezTo>
                <a:cubicBezTo>
                  <a:pt x="40200" y="1582047"/>
                  <a:pt x="22292" y="1592234"/>
                  <a:pt x="14846" y="1607127"/>
                </a:cubicBezTo>
                <a:cubicBezTo>
                  <a:pt x="8315" y="1620189"/>
                  <a:pt x="5610" y="1634836"/>
                  <a:pt x="992" y="1648691"/>
                </a:cubicBezTo>
                <a:cubicBezTo>
                  <a:pt x="5610" y="1713345"/>
                  <a:pt x="0" y="1779558"/>
                  <a:pt x="14846" y="1842654"/>
                </a:cubicBezTo>
                <a:cubicBezTo>
                  <a:pt x="19334" y="1861727"/>
                  <a:pt x="36842" y="1883215"/>
                  <a:pt x="56410" y="1884218"/>
                </a:cubicBezTo>
                <a:cubicBezTo>
                  <a:pt x="222511" y="1892736"/>
                  <a:pt x="388919" y="1874981"/>
                  <a:pt x="555174" y="1870363"/>
                </a:cubicBezTo>
                <a:cubicBezTo>
                  <a:pt x="601407" y="1854952"/>
                  <a:pt x="664605" y="1832706"/>
                  <a:pt x="707574" y="1828800"/>
                </a:cubicBezTo>
                <a:lnTo>
                  <a:pt x="859974" y="1814945"/>
                </a:lnTo>
                <a:lnTo>
                  <a:pt x="929246" y="1801091"/>
                </a:lnTo>
                <a:cubicBezTo>
                  <a:pt x="956884" y="1796066"/>
                  <a:pt x="984951" y="1793330"/>
                  <a:pt x="1012374" y="1787236"/>
                </a:cubicBezTo>
                <a:cubicBezTo>
                  <a:pt x="1026630" y="1784068"/>
                  <a:pt x="1040514" y="1779134"/>
                  <a:pt x="1053937" y="1773381"/>
                </a:cubicBezTo>
                <a:cubicBezTo>
                  <a:pt x="1072920" y="1765245"/>
                  <a:pt x="1089231" y="1750316"/>
                  <a:pt x="1109355" y="1745672"/>
                </a:cubicBezTo>
                <a:cubicBezTo>
                  <a:pt x="1150104" y="1736269"/>
                  <a:pt x="1192482" y="1736436"/>
                  <a:pt x="1234046" y="1731818"/>
                </a:cubicBezTo>
                <a:cubicBezTo>
                  <a:pt x="1243282" y="1717963"/>
                  <a:pt x="1248753" y="1700656"/>
                  <a:pt x="1261755" y="1690254"/>
                </a:cubicBezTo>
                <a:cubicBezTo>
                  <a:pt x="1356950" y="1614098"/>
                  <a:pt x="1245977" y="1762001"/>
                  <a:pt x="1344883" y="1634836"/>
                </a:cubicBezTo>
                <a:cubicBezTo>
                  <a:pt x="1365329" y="1608549"/>
                  <a:pt x="1381828" y="1579418"/>
                  <a:pt x="1400301" y="1551709"/>
                </a:cubicBezTo>
                <a:lnTo>
                  <a:pt x="1455719" y="1468581"/>
                </a:lnTo>
                <a:cubicBezTo>
                  <a:pt x="1464955" y="1454727"/>
                  <a:pt x="1471654" y="1438792"/>
                  <a:pt x="1483428" y="1427018"/>
                </a:cubicBezTo>
                <a:cubicBezTo>
                  <a:pt x="1501901" y="1408545"/>
                  <a:pt x="1518446" y="1387920"/>
                  <a:pt x="1538846" y="1371600"/>
                </a:cubicBezTo>
                <a:cubicBezTo>
                  <a:pt x="1576728" y="1341294"/>
                  <a:pt x="1630904" y="1308395"/>
                  <a:pt x="1677392" y="1288472"/>
                </a:cubicBezTo>
                <a:cubicBezTo>
                  <a:pt x="1690815" y="1282719"/>
                  <a:pt x="1705660" y="1280661"/>
                  <a:pt x="1718955" y="1274618"/>
                </a:cubicBezTo>
                <a:cubicBezTo>
                  <a:pt x="1756559" y="1257525"/>
                  <a:pt x="1792846" y="1237673"/>
                  <a:pt x="1829792" y="1219200"/>
                </a:cubicBezTo>
                <a:cubicBezTo>
                  <a:pt x="1848265" y="1209964"/>
                  <a:pt x="1864958" y="1195542"/>
                  <a:pt x="1885210" y="1191491"/>
                </a:cubicBezTo>
                <a:lnTo>
                  <a:pt x="1954483" y="1177636"/>
                </a:lnTo>
                <a:cubicBezTo>
                  <a:pt x="2167763" y="1070996"/>
                  <a:pt x="1857217" y="1216554"/>
                  <a:pt x="2480955" y="1136072"/>
                </a:cubicBezTo>
                <a:cubicBezTo>
                  <a:pt x="2500387" y="1133565"/>
                  <a:pt x="2455694" y="1105377"/>
                  <a:pt x="2439392" y="1094509"/>
                </a:cubicBezTo>
                <a:cubicBezTo>
                  <a:pt x="2427241" y="1086408"/>
                  <a:pt x="2411683" y="1085272"/>
                  <a:pt x="2397828" y="1080654"/>
                </a:cubicBezTo>
                <a:cubicBezTo>
                  <a:pt x="2318229" y="1001055"/>
                  <a:pt x="2359535" y="1021707"/>
                  <a:pt x="2286992" y="997527"/>
                </a:cubicBezTo>
                <a:cubicBezTo>
                  <a:pt x="2273137" y="988291"/>
                  <a:pt x="2261912" y="972173"/>
                  <a:pt x="2245428" y="969818"/>
                </a:cubicBezTo>
                <a:cubicBezTo>
                  <a:pt x="2226578" y="967125"/>
                  <a:pt x="2190010" y="983672"/>
                  <a:pt x="2190010" y="983672"/>
                </a:cubicBezTo>
                <a:lnTo>
                  <a:pt x="2190010" y="983672"/>
                </a:lnTo>
                <a:lnTo>
                  <a:pt x="1968337" y="983672"/>
                </a:lnTo>
                <a:cubicBezTo>
                  <a:pt x="2044014" y="968537"/>
                  <a:pt x="2020959" y="986469"/>
                  <a:pt x="2051465" y="955963"/>
                </a:cubicBezTo>
                <a:lnTo>
                  <a:pt x="2079174" y="955963"/>
                </a:lnTo>
              </a:path>
            </a:pathLst>
          </a:custGeom>
          <a:solidFill>
            <a:srgbClr val="31E553">
              <a:alpha val="82000"/>
            </a:srgbClr>
          </a:solidFill>
          <a:ln w="28575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 rot="-1090320">
            <a:off x="3436938" y="3375025"/>
            <a:ext cx="2000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</a:rPr>
              <a:t>В Я Ч Е С Л А В</a:t>
            </a:r>
          </a:p>
        </p:txBody>
      </p:sp>
      <p:sp>
        <p:nvSpPr>
          <p:cNvPr id="52" name="Овал 51"/>
          <p:cNvSpPr/>
          <p:nvPr/>
        </p:nvSpPr>
        <p:spPr>
          <a:xfrm>
            <a:off x="3571868" y="4000504"/>
            <a:ext cx="285752" cy="285752"/>
          </a:xfrm>
          <a:prstGeom prst="ellipse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996" name="TextBox 52"/>
          <p:cNvSpPr txBox="1">
            <a:spLocks noChangeArrowheads="1"/>
          </p:cNvSpPr>
          <p:nvPr/>
        </p:nvSpPr>
        <p:spPr bwMode="auto">
          <a:xfrm>
            <a:off x="3643313" y="3786188"/>
            <a:ext cx="1214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</a:rPr>
              <a:t>Смоленск</a:t>
            </a:r>
          </a:p>
        </p:txBody>
      </p:sp>
      <p:sp>
        <p:nvSpPr>
          <p:cNvPr id="54" name="Полилиния 53"/>
          <p:cNvSpPr/>
          <p:nvPr/>
        </p:nvSpPr>
        <p:spPr>
          <a:xfrm>
            <a:off x="383652" y="3886200"/>
            <a:ext cx="2139633" cy="2460319"/>
          </a:xfrm>
          <a:custGeom>
            <a:avLst/>
            <a:gdLst>
              <a:gd name="connsiteX0" fmla="*/ 759348 w 2139633"/>
              <a:gd name="connsiteY0" fmla="*/ 185738 h 2460319"/>
              <a:gd name="connsiteX1" fmla="*/ 773636 w 2139633"/>
              <a:gd name="connsiteY1" fmla="*/ 228600 h 2460319"/>
              <a:gd name="connsiteX2" fmla="*/ 802211 w 2139633"/>
              <a:gd name="connsiteY2" fmla="*/ 428625 h 2460319"/>
              <a:gd name="connsiteX3" fmla="*/ 830786 w 2139633"/>
              <a:gd name="connsiteY3" fmla="*/ 471488 h 2460319"/>
              <a:gd name="connsiteX4" fmla="*/ 845073 w 2139633"/>
              <a:gd name="connsiteY4" fmla="*/ 528638 h 2460319"/>
              <a:gd name="connsiteX5" fmla="*/ 930798 w 2139633"/>
              <a:gd name="connsiteY5" fmla="*/ 657225 h 2460319"/>
              <a:gd name="connsiteX6" fmla="*/ 987948 w 2139633"/>
              <a:gd name="connsiteY6" fmla="*/ 742950 h 2460319"/>
              <a:gd name="connsiteX7" fmla="*/ 1030811 w 2139633"/>
              <a:gd name="connsiteY7" fmla="*/ 771525 h 2460319"/>
              <a:gd name="connsiteX8" fmla="*/ 1159398 w 2139633"/>
              <a:gd name="connsiteY8" fmla="*/ 914400 h 2460319"/>
              <a:gd name="connsiteX9" fmla="*/ 1173686 w 2139633"/>
              <a:gd name="connsiteY9" fmla="*/ 971550 h 2460319"/>
              <a:gd name="connsiteX10" fmla="*/ 1230836 w 2139633"/>
              <a:gd name="connsiteY10" fmla="*/ 1071563 h 2460319"/>
              <a:gd name="connsiteX11" fmla="*/ 1273698 w 2139633"/>
              <a:gd name="connsiteY11" fmla="*/ 1128713 h 2460319"/>
              <a:gd name="connsiteX12" fmla="*/ 1316561 w 2139633"/>
              <a:gd name="connsiteY12" fmla="*/ 1157288 h 2460319"/>
              <a:gd name="connsiteX13" fmla="*/ 1345136 w 2139633"/>
              <a:gd name="connsiteY13" fmla="*/ 1200150 h 2460319"/>
              <a:gd name="connsiteX14" fmla="*/ 1373711 w 2139633"/>
              <a:gd name="connsiteY14" fmla="*/ 1414463 h 2460319"/>
              <a:gd name="connsiteX15" fmla="*/ 1402286 w 2139633"/>
              <a:gd name="connsiteY15" fmla="*/ 1471613 h 2460319"/>
              <a:gd name="connsiteX16" fmla="*/ 1488011 w 2139633"/>
              <a:gd name="connsiteY16" fmla="*/ 1600200 h 2460319"/>
              <a:gd name="connsiteX17" fmla="*/ 1516586 w 2139633"/>
              <a:gd name="connsiteY17" fmla="*/ 1643063 h 2460319"/>
              <a:gd name="connsiteX18" fmla="*/ 1602311 w 2139633"/>
              <a:gd name="connsiteY18" fmla="*/ 1700213 h 2460319"/>
              <a:gd name="connsiteX19" fmla="*/ 1645173 w 2139633"/>
              <a:gd name="connsiteY19" fmla="*/ 1757363 h 2460319"/>
              <a:gd name="connsiteX20" fmla="*/ 1688036 w 2139633"/>
              <a:gd name="connsiteY20" fmla="*/ 1785938 h 2460319"/>
              <a:gd name="connsiteX21" fmla="*/ 1716611 w 2139633"/>
              <a:gd name="connsiteY21" fmla="*/ 1828800 h 2460319"/>
              <a:gd name="connsiteX22" fmla="*/ 1802336 w 2139633"/>
              <a:gd name="connsiteY22" fmla="*/ 1900238 h 2460319"/>
              <a:gd name="connsiteX23" fmla="*/ 1845198 w 2139633"/>
              <a:gd name="connsiteY23" fmla="*/ 1957388 h 2460319"/>
              <a:gd name="connsiteX24" fmla="*/ 1902348 w 2139633"/>
              <a:gd name="connsiteY24" fmla="*/ 2057400 h 2460319"/>
              <a:gd name="connsiteX25" fmla="*/ 1945211 w 2139633"/>
              <a:gd name="connsiteY25" fmla="*/ 2085975 h 2460319"/>
              <a:gd name="connsiteX26" fmla="*/ 1988073 w 2139633"/>
              <a:gd name="connsiteY26" fmla="*/ 2143125 h 2460319"/>
              <a:gd name="connsiteX27" fmla="*/ 2059511 w 2139633"/>
              <a:gd name="connsiteY27" fmla="*/ 2243138 h 2460319"/>
              <a:gd name="connsiteX28" fmla="*/ 2102373 w 2139633"/>
              <a:gd name="connsiteY28" fmla="*/ 2286000 h 2460319"/>
              <a:gd name="connsiteX29" fmla="*/ 2088086 w 2139633"/>
              <a:gd name="connsiteY29" fmla="*/ 2428875 h 2460319"/>
              <a:gd name="connsiteX30" fmla="*/ 2002361 w 2139633"/>
              <a:gd name="connsiteY30" fmla="*/ 2457450 h 2460319"/>
              <a:gd name="connsiteX31" fmla="*/ 1702323 w 2139633"/>
              <a:gd name="connsiteY31" fmla="*/ 2443163 h 2460319"/>
              <a:gd name="connsiteX32" fmla="*/ 1673748 w 2139633"/>
              <a:gd name="connsiteY32" fmla="*/ 2400300 h 2460319"/>
              <a:gd name="connsiteX33" fmla="*/ 1530873 w 2139633"/>
              <a:gd name="connsiteY33" fmla="*/ 2314575 h 2460319"/>
              <a:gd name="connsiteX34" fmla="*/ 1430861 w 2139633"/>
              <a:gd name="connsiteY34" fmla="*/ 2257425 h 2460319"/>
              <a:gd name="connsiteX35" fmla="*/ 1359423 w 2139633"/>
              <a:gd name="connsiteY35" fmla="*/ 2185988 h 2460319"/>
              <a:gd name="connsiteX36" fmla="*/ 1330848 w 2139633"/>
              <a:gd name="connsiteY36" fmla="*/ 2143125 h 2460319"/>
              <a:gd name="connsiteX37" fmla="*/ 1287986 w 2139633"/>
              <a:gd name="connsiteY37" fmla="*/ 2114550 h 2460319"/>
              <a:gd name="connsiteX38" fmla="*/ 1202261 w 2139633"/>
              <a:gd name="connsiteY38" fmla="*/ 2028825 h 2460319"/>
              <a:gd name="connsiteX39" fmla="*/ 1159398 w 2139633"/>
              <a:gd name="connsiteY39" fmla="*/ 1985963 h 2460319"/>
              <a:gd name="connsiteX40" fmla="*/ 1116536 w 2139633"/>
              <a:gd name="connsiteY40" fmla="*/ 1943100 h 2460319"/>
              <a:gd name="connsiteX41" fmla="*/ 1030811 w 2139633"/>
              <a:gd name="connsiteY41" fmla="*/ 1885950 h 2460319"/>
              <a:gd name="connsiteX42" fmla="*/ 859361 w 2139633"/>
              <a:gd name="connsiteY42" fmla="*/ 1857375 h 2460319"/>
              <a:gd name="connsiteX43" fmla="*/ 816498 w 2139633"/>
              <a:gd name="connsiteY43" fmla="*/ 1843088 h 2460319"/>
              <a:gd name="connsiteX44" fmla="*/ 745061 w 2139633"/>
              <a:gd name="connsiteY44" fmla="*/ 1828800 h 2460319"/>
              <a:gd name="connsiteX45" fmla="*/ 687911 w 2139633"/>
              <a:gd name="connsiteY45" fmla="*/ 1800225 h 2460319"/>
              <a:gd name="connsiteX46" fmla="*/ 587898 w 2139633"/>
              <a:gd name="connsiteY46" fmla="*/ 1757363 h 2460319"/>
              <a:gd name="connsiteX47" fmla="*/ 545036 w 2139633"/>
              <a:gd name="connsiteY47" fmla="*/ 1728788 h 2460319"/>
              <a:gd name="connsiteX48" fmla="*/ 487886 w 2139633"/>
              <a:gd name="connsiteY48" fmla="*/ 1714500 h 2460319"/>
              <a:gd name="connsiteX49" fmla="*/ 430736 w 2139633"/>
              <a:gd name="connsiteY49" fmla="*/ 1685925 h 2460319"/>
              <a:gd name="connsiteX50" fmla="*/ 345011 w 2139633"/>
              <a:gd name="connsiteY50" fmla="*/ 1628775 h 2460319"/>
              <a:gd name="connsiteX51" fmla="*/ 302148 w 2139633"/>
              <a:gd name="connsiteY51" fmla="*/ 1357313 h 2460319"/>
              <a:gd name="connsiteX52" fmla="*/ 345011 w 2139633"/>
              <a:gd name="connsiteY52" fmla="*/ 1200150 h 2460319"/>
              <a:gd name="connsiteX53" fmla="*/ 330723 w 2139633"/>
              <a:gd name="connsiteY53" fmla="*/ 1071563 h 2460319"/>
              <a:gd name="connsiteX54" fmla="*/ 273573 w 2139633"/>
              <a:gd name="connsiteY54" fmla="*/ 971550 h 2460319"/>
              <a:gd name="connsiteX55" fmla="*/ 244998 w 2139633"/>
              <a:gd name="connsiteY55" fmla="*/ 914400 h 2460319"/>
              <a:gd name="connsiteX56" fmla="*/ 244998 w 2139633"/>
              <a:gd name="connsiteY56" fmla="*/ 571500 h 2460319"/>
              <a:gd name="connsiteX57" fmla="*/ 187848 w 2139633"/>
              <a:gd name="connsiteY57" fmla="*/ 514350 h 2460319"/>
              <a:gd name="connsiteX58" fmla="*/ 159273 w 2139633"/>
              <a:gd name="connsiteY58" fmla="*/ 471488 h 2460319"/>
              <a:gd name="connsiteX59" fmla="*/ 73548 w 2139633"/>
              <a:gd name="connsiteY59" fmla="*/ 385763 h 2460319"/>
              <a:gd name="connsiteX60" fmla="*/ 2111 w 2139633"/>
              <a:gd name="connsiteY60" fmla="*/ 285750 h 2460319"/>
              <a:gd name="connsiteX61" fmla="*/ 16398 w 2139633"/>
              <a:gd name="connsiteY61" fmla="*/ 71438 h 2460319"/>
              <a:gd name="connsiteX62" fmla="*/ 59261 w 2139633"/>
              <a:gd name="connsiteY62" fmla="*/ 42863 h 2460319"/>
              <a:gd name="connsiteX63" fmla="*/ 159273 w 2139633"/>
              <a:gd name="connsiteY63" fmla="*/ 14288 h 2460319"/>
              <a:gd name="connsiteX64" fmla="*/ 202136 w 2139633"/>
              <a:gd name="connsiteY64" fmla="*/ 0 h 2460319"/>
              <a:gd name="connsiteX65" fmla="*/ 473598 w 2139633"/>
              <a:gd name="connsiteY65" fmla="*/ 14288 h 2460319"/>
              <a:gd name="connsiteX66" fmla="*/ 602186 w 2139633"/>
              <a:gd name="connsiteY66" fmla="*/ 28575 h 2460319"/>
              <a:gd name="connsiteX67" fmla="*/ 773636 w 2139633"/>
              <a:gd name="connsiteY67" fmla="*/ 42863 h 2460319"/>
              <a:gd name="connsiteX68" fmla="*/ 759348 w 2139633"/>
              <a:gd name="connsiteY68" fmla="*/ 85725 h 2460319"/>
              <a:gd name="connsiteX69" fmla="*/ 730773 w 2139633"/>
              <a:gd name="connsiteY69" fmla="*/ 128588 h 2460319"/>
              <a:gd name="connsiteX70" fmla="*/ 745061 w 2139633"/>
              <a:gd name="connsiteY70" fmla="*/ 171450 h 2460319"/>
              <a:gd name="connsiteX71" fmla="*/ 773636 w 2139633"/>
              <a:gd name="connsiteY71" fmla="*/ 242888 h 2460319"/>
              <a:gd name="connsiteX72" fmla="*/ 773636 w 2139633"/>
              <a:gd name="connsiteY72" fmla="*/ 242888 h 2460319"/>
              <a:gd name="connsiteX73" fmla="*/ 773636 w 2139633"/>
              <a:gd name="connsiteY73" fmla="*/ 242888 h 246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139633" h="2460319">
                <a:moveTo>
                  <a:pt x="759348" y="185738"/>
                </a:moveTo>
                <a:cubicBezTo>
                  <a:pt x="764111" y="200025"/>
                  <a:pt x="771346" y="213715"/>
                  <a:pt x="773636" y="228600"/>
                </a:cubicBezTo>
                <a:cubicBezTo>
                  <a:pt x="778274" y="258745"/>
                  <a:pt x="781075" y="379307"/>
                  <a:pt x="802211" y="428625"/>
                </a:cubicBezTo>
                <a:cubicBezTo>
                  <a:pt x="808975" y="444408"/>
                  <a:pt x="821261" y="457200"/>
                  <a:pt x="830786" y="471488"/>
                </a:cubicBezTo>
                <a:cubicBezTo>
                  <a:pt x="835548" y="490538"/>
                  <a:pt x="836291" y="511075"/>
                  <a:pt x="845073" y="528638"/>
                </a:cubicBezTo>
                <a:cubicBezTo>
                  <a:pt x="845076" y="528645"/>
                  <a:pt x="916508" y="635791"/>
                  <a:pt x="930798" y="657225"/>
                </a:cubicBezTo>
                <a:cubicBezTo>
                  <a:pt x="930799" y="657226"/>
                  <a:pt x="987946" y="742949"/>
                  <a:pt x="987948" y="742950"/>
                </a:cubicBezTo>
                <a:cubicBezTo>
                  <a:pt x="1002236" y="752475"/>
                  <a:pt x="1017977" y="760117"/>
                  <a:pt x="1030811" y="771525"/>
                </a:cubicBezTo>
                <a:cubicBezTo>
                  <a:pt x="1107733" y="839900"/>
                  <a:pt x="1107398" y="845066"/>
                  <a:pt x="1159398" y="914400"/>
                </a:cubicBezTo>
                <a:cubicBezTo>
                  <a:pt x="1164161" y="933450"/>
                  <a:pt x="1166791" y="953164"/>
                  <a:pt x="1173686" y="971550"/>
                </a:cubicBezTo>
                <a:cubicBezTo>
                  <a:pt x="1186904" y="1006798"/>
                  <a:pt x="1209019" y="1041019"/>
                  <a:pt x="1230836" y="1071563"/>
                </a:cubicBezTo>
                <a:cubicBezTo>
                  <a:pt x="1244677" y="1090940"/>
                  <a:pt x="1256860" y="1111875"/>
                  <a:pt x="1273698" y="1128713"/>
                </a:cubicBezTo>
                <a:cubicBezTo>
                  <a:pt x="1285840" y="1140855"/>
                  <a:pt x="1302273" y="1147763"/>
                  <a:pt x="1316561" y="1157288"/>
                </a:cubicBezTo>
                <a:cubicBezTo>
                  <a:pt x="1326086" y="1171575"/>
                  <a:pt x="1341275" y="1183418"/>
                  <a:pt x="1345136" y="1200150"/>
                </a:cubicBezTo>
                <a:cubicBezTo>
                  <a:pt x="1362844" y="1276886"/>
                  <a:pt x="1349526" y="1341910"/>
                  <a:pt x="1373711" y="1414463"/>
                </a:cubicBezTo>
                <a:cubicBezTo>
                  <a:pt x="1380446" y="1434669"/>
                  <a:pt x="1391328" y="1453350"/>
                  <a:pt x="1402286" y="1471613"/>
                </a:cubicBezTo>
                <a:cubicBezTo>
                  <a:pt x="1402296" y="1471630"/>
                  <a:pt x="1473718" y="1578761"/>
                  <a:pt x="1488011" y="1600200"/>
                </a:cubicBezTo>
                <a:cubicBezTo>
                  <a:pt x="1497536" y="1614488"/>
                  <a:pt x="1502298" y="1633538"/>
                  <a:pt x="1516586" y="1643063"/>
                </a:cubicBezTo>
                <a:lnTo>
                  <a:pt x="1602311" y="1700213"/>
                </a:lnTo>
                <a:cubicBezTo>
                  <a:pt x="1616598" y="1719263"/>
                  <a:pt x="1628335" y="1740525"/>
                  <a:pt x="1645173" y="1757363"/>
                </a:cubicBezTo>
                <a:cubicBezTo>
                  <a:pt x="1657315" y="1769505"/>
                  <a:pt x="1675894" y="1773796"/>
                  <a:pt x="1688036" y="1785938"/>
                </a:cubicBezTo>
                <a:cubicBezTo>
                  <a:pt x="1700178" y="1798080"/>
                  <a:pt x="1705618" y="1815609"/>
                  <a:pt x="1716611" y="1828800"/>
                </a:cubicBezTo>
                <a:cubicBezTo>
                  <a:pt x="1750991" y="1870056"/>
                  <a:pt x="1760188" y="1872140"/>
                  <a:pt x="1802336" y="1900238"/>
                </a:cubicBezTo>
                <a:cubicBezTo>
                  <a:pt x="1816623" y="1919288"/>
                  <a:pt x="1833384" y="1936713"/>
                  <a:pt x="1845198" y="1957388"/>
                </a:cubicBezTo>
                <a:cubicBezTo>
                  <a:pt x="1888788" y="2033671"/>
                  <a:pt x="1816026" y="1971078"/>
                  <a:pt x="1902348" y="2057400"/>
                </a:cubicBezTo>
                <a:cubicBezTo>
                  <a:pt x="1914490" y="2069542"/>
                  <a:pt x="1930923" y="2076450"/>
                  <a:pt x="1945211" y="2085975"/>
                </a:cubicBezTo>
                <a:cubicBezTo>
                  <a:pt x="1959498" y="2105025"/>
                  <a:pt x="1974232" y="2123748"/>
                  <a:pt x="1988073" y="2143125"/>
                </a:cubicBezTo>
                <a:cubicBezTo>
                  <a:pt x="2020382" y="2188358"/>
                  <a:pt x="2019484" y="2196440"/>
                  <a:pt x="2059511" y="2243138"/>
                </a:cubicBezTo>
                <a:cubicBezTo>
                  <a:pt x="2072660" y="2258479"/>
                  <a:pt x="2088086" y="2271713"/>
                  <a:pt x="2102373" y="2286000"/>
                </a:cubicBezTo>
                <a:cubicBezTo>
                  <a:pt x="2119444" y="2337211"/>
                  <a:pt x="2139633" y="2370885"/>
                  <a:pt x="2088086" y="2428875"/>
                </a:cubicBezTo>
                <a:cubicBezTo>
                  <a:pt x="2068075" y="2451387"/>
                  <a:pt x="2002361" y="2457450"/>
                  <a:pt x="2002361" y="2457450"/>
                </a:cubicBezTo>
                <a:cubicBezTo>
                  <a:pt x="1902348" y="2452688"/>
                  <a:pt x="1800968" y="2460319"/>
                  <a:pt x="1702323" y="2443163"/>
                </a:cubicBezTo>
                <a:cubicBezTo>
                  <a:pt x="1685405" y="2440221"/>
                  <a:pt x="1686671" y="2411608"/>
                  <a:pt x="1673748" y="2400300"/>
                </a:cubicBezTo>
                <a:cubicBezTo>
                  <a:pt x="1585670" y="2323231"/>
                  <a:pt x="1609209" y="2363535"/>
                  <a:pt x="1530873" y="2314575"/>
                </a:cubicBezTo>
                <a:cubicBezTo>
                  <a:pt x="1432017" y="2252791"/>
                  <a:pt x="1515070" y="2285496"/>
                  <a:pt x="1430861" y="2257425"/>
                </a:cubicBezTo>
                <a:cubicBezTo>
                  <a:pt x="1354659" y="2143123"/>
                  <a:pt x="1454676" y="2281241"/>
                  <a:pt x="1359423" y="2185988"/>
                </a:cubicBezTo>
                <a:cubicBezTo>
                  <a:pt x="1347281" y="2173846"/>
                  <a:pt x="1342990" y="2155267"/>
                  <a:pt x="1330848" y="2143125"/>
                </a:cubicBezTo>
                <a:cubicBezTo>
                  <a:pt x="1318706" y="2130983"/>
                  <a:pt x="1300820" y="2125958"/>
                  <a:pt x="1287986" y="2114550"/>
                </a:cubicBezTo>
                <a:cubicBezTo>
                  <a:pt x="1257782" y="2087702"/>
                  <a:pt x="1230836" y="2057400"/>
                  <a:pt x="1202261" y="2028825"/>
                </a:cubicBezTo>
                <a:lnTo>
                  <a:pt x="1159398" y="1985963"/>
                </a:lnTo>
                <a:cubicBezTo>
                  <a:pt x="1145110" y="1971675"/>
                  <a:pt x="1133348" y="1954308"/>
                  <a:pt x="1116536" y="1943100"/>
                </a:cubicBezTo>
                <a:cubicBezTo>
                  <a:pt x="1087961" y="1924050"/>
                  <a:pt x="1063392" y="1896810"/>
                  <a:pt x="1030811" y="1885950"/>
                </a:cubicBezTo>
                <a:cubicBezTo>
                  <a:pt x="947035" y="1858026"/>
                  <a:pt x="1002916" y="1873326"/>
                  <a:pt x="859361" y="1857375"/>
                </a:cubicBezTo>
                <a:cubicBezTo>
                  <a:pt x="845073" y="1852613"/>
                  <a:pt x="831109" y="1846741"/>
                  <a:pt x="816498" y="1843088"/>
                </a:cubicBezTo>
                <a:cubicBezTo>
                  <a:pt x="792939" y="1837198"/>
                  <a:pt x="768099" y="1836479"/>
                  <a:pt x="745061" y="1828800"/>
                </a:cubicBezTo>
                <a:cubicBezTo>
                  <a:pt x="724855" y="1822065"/>
                  <a:pt x="707488" y="1808615"/>
                  <a:pt x="687911" y="1800225"/>
                </a:cubicBezTo>
                <a:cubicBezTo>
                  <a:pt x="607763" y="1765877"/>
                  <a:pt x="682672" y="1811520"/>
                  <a:pt x="587898" y="1757363"/>
                </a:cubicBezTo>
                <a:cubicBezTo>
                  <a:pt x="572989" y="1748844"/>
                  <a:pt x="560819" y="1735552"/>
                  <a:pt x="545036" y="1728788"/>
                </a:cubicBezTo>
                <a:cubicBezTo>
                  <a:pt x="526987" y="1721053"/>
                  <a:pt x="506272" y="1721395"/>
                  <a:pt x="487886" y="1714500"/>
                </a:cubicBezTo>
                <a:cubicBezTo>
                  <a:pt x="467944" y="1707022"/>
                  <a:pt x="448999" y="1696883"/>
                  <a:pt x="430736" y="1685925"/>
                </a:cubicBezTo>
                <a:cubicBezTo>
                  <a:pt x="401287" y="1668256"/>
                  <a:pt x="345011" y="1628775"/>
                  <a:pt x="345011" y="1628775"/>
                </a:cubicBezTo>
                <a:cubicBezTo>
                  <a:pt x="255367" y="1494309"/>
                  <a:pt x="281701" y="1572003"/>
                  <a:pt x="302148" y="1357313"/>
                </a:cubicBezTo>
                <a:cubicBezTo>
                  <a:pt x="314005" y="1232816"/>
                  <a:pt x="297177" y="1271901"/>
                  <a:pt x="345011" y="1200150"/>
                </a:cubicBezTo>
                <a:cubicBezTo>
                  <a:pt x="340248" y="1157288"/>
                  <a:pt x="340420" y="1113585"/>
                  <a:pt x="330723" y="1071563"/>
                </a:cubicBezTo>
                <a:cubicBezTo>
                  <a:pt x="322367" y="1035352"/>
                  <a:pt x="291470" y="1002870"/>
                  <a:pt x="273573" y="971550"/>
                </a:cubicBezTo>
                <a:cubicBezTo>
                  <a:pt x="263006" y="953058"/>
                  <a:pt x="254523" y="933450"/>
                  <a:pt x="244998" y="914400"/>
                </a:cubicBezTo>
                <a:cubicBezTo>
                  <a:pt x="250163" y="842090"/>
                  <a:pt x="274911" y="655257"/>
                  <a:pt x="244998" y="571500"/>
                </a:cubicBezTo>
                <a:cubicBezTo>
                  <a:pt x="235937" y="546129"/>
                  <a:pt x="205381" y="534805"/>
                  <a:pt x="187848" y="514350"/>
                </a:cubicBezTo>
                <a:cubicBezTo>
                  <a:pt x="176673" y="501313"/>
                  <a:pt x="170681" y="484322"/>
                  <a:pt x="159273" y="471488"/>
                </a:cubicBezTo>
                <a:cubicBezTo>
                  <a:pt x="132425" y="441284"/>
                  <a:pt x="97795" y="418092"/>
                  <a:pt x="73548" y="385763"/>
                </a:cubicBezTo>
                <a:cubicBezTo>
                  <a:pt x="20383" y="314876"/>
                  <a:pt x="43895" y="348426"/>
                  <a:pt x="2111" y="285750"/>
                </a:cubicBezTo>
                <a:cubicBezTo>
                  <a:pt x="6873" y="214313"/>
                  <a:pt x="0" y="141131"/>
                  <a:pt x="16398" y="71438"/>
                </a:cubicBezTo>
                <a:cubicBezTo>
                  <a:pt x="20331" y="54723"/>
                  <a:pt x="43902" y="50542"/>
                  <a:pt x="59261" y="42863"/>
                </a:cubicBezTo>
                <a:cubicBezTo>
                  <a:pt x="82104" y="31441"/>
                  <a:pt x="137902" y="20394"/>
                  <a:pt x="159273" y="14288"/>
                </a:cubicBezTo>
                <a:cubicBezTo>
                  <a:pt x="173754" y="10151"/>
                  <a:pt x="187848" y="4763"/>
                  <a:pt x="202136" y="0"/>
                </a:cubicBezTo>
                <a:lnTo>
                  <a:pt x="473598" y="14288"/>
                </a:lnTo>
                <a:cubicBezTo>
                  <a:pt x="516615" y="17361"/>
                  <a:pt x="559254" y="24486"/>
                  <a:pt x="602186" y="28575"/>
                </a:cubicBezTo>
                <a:cubicBezTo>
                  <a:pt x="659276" y="34012"/>
                  <a:pt x="716486" y="38100"/>
                  <a:pt x="773636" y="42863"/>
                </a:cubicBezTo>
                <a:cubicBezTo>
                  <a:pt x="768873" y="57150"/>
                  <a:pt x="766083" y="72255"/>
                  <a:pt x="759348" y="85725"/>
                </a:cubicBezTo>
                <a:cubicBezTo>
                  <a:pt x="751669" y="101084"/>
                  <a:pt x="733596" y="111650"/>
                  <a:pt x="730773" y="128588"/>
                </a:cubicBezTo>
                <a:cubicBezTo>
                  <a:pt x="728297" y="143443"/>
                  <a:pt x="740924" y="156969"/>
                  <a:pt x="745061" y="171450"/>
                </a:cubicBezTo>
                <a:cubicBezTo>
                  <a:pt x="764167" y="238319"/>
                  <a:pt x="744371" y="213623"/>
                  <a:pt x="773636" y="242888"/>
                </a:cubicBezTo>
                <a:lnTo>
                  <a:pt x="773636" y="242888"/>
                </a:lnTo>
                <a:lnTo>
                  <a:pt x="773636" y="242888"/>
                </a:lnTo>
              </a:path>
            </a:pathLst>
          </a:custGeom>
          <a:solidFill>
            <a:srgbClr val="FF0000">
              <a:alpha val="80000"/>
            </a:srgbClr>
          </a:solidFill>
          <a:ln w="28575">
            <a:solidFill>
              <a:srgbClr val="FD3F19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42976" y="5000636"/>
            <a:ext cx="285752" cy="285752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003" name="TextBox 55"/>
          <p:cNvSpPr txBox="1">
            <a:spLocks noChangeArrowheads="1"/>
          </p:cNvSpPr>
          <p:nvPr/>
        </p:nvSpPr>
        <p:spPr bwMode="auto">
          <a:xfrm>
            <a:off x="357188" y="4786313"/>
            <a:ext cx="1214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</a:rPr>
              <a:t>Владимир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 rot="3225970">
            <a:off x="400844" y="4344194"/>
            <a:ext cx="1214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</a:rPr>
              <a:t>И Г О Р Ь</a:t>
            </a:r>
          </a:p>
        </p:txBody>
      </p:sp>
      <p:sp>
        <p:nvSpPr>
          <p:cNvPr id="58" name="Полилиния 57"/>
          <p:cNvSpPr/>
          <p:nvPr/>
        </p:nvSpPr>
        <p:spPr>
          <a:xfrm>
            <a:off x="-44450" y="-14288"/>
            <a:ext cx="3244850" cy="3000376"/>
          </a:xfrm>
          <a:custGeom>
            <a:avLst/>
            <a:gdLst>
              <a:gd name="connsiteX0" fmla="*/ 1529752 w 3244252"/>
              <a:gd name="connsiteY0" fmla="*/ 28576 h 3000376"/>
              <a:gd name="connsiteX1" fmla="*/ 1472602 w 3244252"/>
              <a:gd name="connsiteY1" fmla="*/ 57151 h 3000376"/>
              <a:gd name="connsiteX2" fmla="*/ 1458315 w 3244252"/>
              <a:gd name="connsiteY2" fmla="*/ 300038 h 3000376"/>
              <a:gd name="connsiteX3" fmla="*/ 1544040 w 3244252"/>
              <a:gd name="connsiteY3" fmla="*/ 357188 h 3000376"/>
              <a:gd name="connsiteX4" fmla="*/ 1629765 w 3244252"/>
              <a:gd name="connsiteY4" fmla="*/ 428626 h 3000376"/>
              <a:gd name="connsiteX5" fmla="*/ 1715490 w 3244252"/>
              <a:gd name="connsiteY5" fmla="*/ 514351 h 3000376"/>
              <a:gd name="connsiteX6" fmla="*/ 1815502 w 3244252"/>
              <a:gd name="connsiteY6" fmla="*/ 628651 h 3000376"/>
              <a:gd name="connsiteX7" fmla="*/ 1901227 w 3244252"/>
              <a:gd name="connsiteY7" fmla="*/ 685801 h 3000376"/>
              <a:gd name="connsiteX8" fmla="*/ 2001240 w 3244252"/>
              <a:gd name="connsiteY8" fmla="*/ 757238 h 3000376"/>
              <a:gd name="connsiteX9" fmla="*/ 2058390 w 3244252"/>
              <a:gd name="connsiteY9" fmla="*/ 785813 h 3000376"/>
              <a:gd name="connsiteX10" fmla="*/ 2315565 w 3244252"/>
              <a:gd name="connsiteY10" fmla="*/ 771526 h 3000376"/>
              <a:gd name="connsiteX11" fmla="*/ 2415577 w 3244252"/>
              <a:gd name="connsiteY11" fmla="*/ 728663 h 3000376"/>
              <a:gd name="connsiteX12" fmla="*/ 2458440 w 3244252"/>
              <a:gd name="connsiteY12" fmla="*/ 700088 h 3000376"/>
              <a:gd name="connsiteX13" fmla="*/ 2544165 w 3244252"/>
              <a:gd name="connsiteY13" fmla="*/ 685801 h 3000376"/>
              <a:gd name="connsiteX14" fmla="*/ 2644177 w 3244252"/>
              <a:gd name="connsiteY14" fmla="*/ 642938 h 3000376"/>
              <a:gd name="connsiteX15" fmla="*/ 2758477 w 3244252"/>
              <a:gd name="connsiteY15" fmla="*/ 671513 h 3000376"/>
              <a:gd name="connsiteX16" fmla="*/ 2844202 w 3244252"/>
              <a:gd name="connsiteY16" fmla="*/ 742951 h 3000376"/>
              <a:gd name="connsiteX17" fmla="*/ 2901352 w 3244252"/>
              <a:gd name="connsiteY17" fmla="*/ 785813 h 3000376"/>
              <a:gd name="connsiteX18" fmla="*/ 3044227 w 3244252"/>
              <a:gd name="connsiteY18" fmla="*/ 900113 h 3000376"/>
              <a:gd name="connsiteX19" fmla="*/ 3244252 w 3244252"/>
              <a:gd name="connsiteY19" fmla="*/ 928688 h 3000376"/>
              <a:gd name="connsiteX20" fmla="*/ 3144240 w 3244252"/>
              <a:gd name="connsiteY20" fmla="*/ 1042988 h 3000376"/>
              <a:gd name="connsiteX21" fmla="*/ 3129952 w 3244252"/>
              <a:gd name="connsiteY21" fmla="*/ 1085851 h 3000376"/>
              <a:gd name="connsiteX22" fmla="*/ 3087090 w 3244252"/>
              <a:gd name="connsiteY22" fmla="*/ 1114426 h 3000376"/>
              <a:gd name="connsiteX23" fmla="*/ 3058515 w 3244252"/>
              <a:gd name="connsiteY23" fmla="*/ 1157288 h 3000376"/>
              <a:gd name="connsiteX24" fmla="*/ 2944215 w 3244252"/>
              <a:gd name="connsiteY24" fmla="*/ 1157288 h 3000376"/>
              <a:gd name="connsiteX25" fmla="*/ 2901352 w 3244252"/>
              <a:gd name="connsiteY25" fmla="*/ 1143001 h 3000376"/>
              <a:gd name="connsiteX26" fmla="*/ 2844202 w 3244252"/>
              <a:gd name="connsiteY26" fmla="*/ 1128713 h 3000376"/>
              <a:gd name="connsiteX27" fmla="*/ 2787052 w 3244252"/>
              <a:gd name="connsiteY27" fmla="*/ 1100138 h 3000376"/>
              <a:gd name="connsiteX28" fmla="*/ 2744190 w 3244252"/>
              <a:gd name="connsiteY28" fmla="*/ 1085851 h 3000376"/>
              <a:gd name="connsiteX29" fmla="*/ 1844077 w 3244252"/>
              <a:gd name="connsiteY29" fmla="*/ 1100138 h 3000376"/>
              <a:gd name="connsiteX30" fmla="*/ 1858365 w 3244252"/>
              <a:gd name="connsiteY30" fmla="*/ 1500188 h 3000376"/>
              <a:gd name="connsiteX31" fmla="*/ 1872652 w 3244252"/>
              <a:gd name="connsiteY31" fmla="*/ 1571626 h 3000376"/>
              <a:gd name="connsiteX32" fmla="*/ 1929802 w 3244252"/>
              <a:gd name="connsiteY32" fmla="*/ 1657351 h 3000376"/>
              <a:gd name="connsiteX33" fmla="*/ 1958377 w 3244252"/>
              <a:gd name="connsiteY33" fmla="*/ 1700213 h 3000376"/>
              <a:gd name="connsiteX34" fmla="*/ 1958377 w 3244252"/>
              <a:gd name="connsiteY34" fmla="*/ 1828801 h 3000376"/>
              <a:gd name="connsiteX35" fmla="*/ 1929802 w 3244252"/>
              <a:gd name="connsiteY35" fmla="*/ 1871663 h 3000376"/>
              <a:gd name="connsiteX36" fmla="*/ 1901227 w 3244252"/>
              <a:gd name="connsiteY36" fmla="*/ 1928813 h 3000376"/>
              <a:gd name="connsiteX37" fmla="*/ 1886940 w 3244252"/>
              <a:gd name="connsiteY37" fmla="*/ 1971676 h 3000376"/>
              <a:gd name="connsiteX38" fmla="*/ 1829790 w 3244252"/>
              <a:gd name="connsiteY38" fmla="*/ 2014538 h 3000376"/>
              <a:gd name="connsiteX39" fmla="*/ 1786927 w 3244252"/>
              <a:gd name="connsiteY39" fmla="*/ 2057401 h 3000376"/>
              <a:gd name="connsiteX40" fmla="*/ 1729777 w 3244252"/>
              <a:gd name="connsiteY40" fmla="*/ 2085976 h 3000376"/>
              <a:gd name="connsiteX41" fmla="*/ 1644052 w 3244252"/>
              <a:gd name="connsiteY41" fmla="*/ 2171701 h 3000376"/>
              <a:gd name="connsiteX42" fmla="*/ 1529752 w 3244252"/>
              <a:gd name="connsiteY42" fmla="*/ 2157413 h 3000376"/>
              <a:gd name="connsiteX43" fmla="*/ 1472602 w 3244252"/>
              <a:gd name="connsiteY43" fmla="*/ 2057401 h 3000376"/>
              <a:gd name="connsiteX44" fmla="*/ 1444027 w 3244252"/>
              <a:gd name="connsiteY44" fmla="*/ 2014538 h 3000376"/>
              <a:gd name="connsiteX45" fmla="*/ 1386877 w 3244252"/>
              <a:gd name="connsiteY45" fmla="*/ 1885951 h 3000376"/>
              <a:gd name="connsiteX46" fmla="*/ 1315440 w 3244252"/>
              <a:gd name="connsiteY46" fmla="*/ 1785938 h 3000376"/>
              <a:gd name="connsiteX47" fmla="*/ 1272577 w 3244252"/>
              <a:gd name="connsiteY47" fmla="*/ 1771651 h 3000376"/>
              <a:gd name="connsiteX48" fmla="*/ 1229715 w 3244252"/>
              <a:gd name="connsiteY48" fmla="*/ 1728788 h 3000376"/>
              <a:gd name="connsiteX49" fmla="*/ 1072552 w 3244252"/>
              <a:gd name="connsiteY49" fmla="*/ 1743076 h 3000376"/>
              <a:gd name="connsiteX50" fmla="*/ 901102 w 3244252"/>
              <a:gd name="connsiteY50" fmla="*/ 1771651 h 3000376"/>
              <a:gd name="connsiteX51" fmla="*/ 829665 w 3244252"/>
              <a:gd name="connsiteY51" fmla="*/ 1871663 h 3000376"/>
              <a:gd name="connsiteX52" fmla="*/ 801090 w 3244252"/>
              <a:gd name="connsiteY52" fmla="*/ 1928813 h 3000376"/>
              <a:gd name="connsiteX53" fmla="*/ 743940 w 3244252"/>
              <a:gd name="connsiteY53" fmla="*/ 2014538 h 3000376"/>
              <a:gd name="connsiteX54" fmla="*/ 686790 w 3244252"/>
              <a:gd name="connsiteY54" fmla="*/ 2143126 h 3000376"/>
              <a:gd name="connsiteX55" fmla="*/ 658215 w 3244252"/>
              <a:gd name="connsiteY55" fmla="*/ 2400301 h 3000376"/>
              <a:gd name="connsiteX56" fmla="*/ 629640 w 3244252"/>
              <a:gd name="connsiteY56" fmla="*/ 2457451 h 3000376"/>
              <a:gd name="connsiteX57" fmla="*/ 572490 w 3244252"/>
              <a:gd name="connsiteY57" fmla="*/ 2543176 h 3000376"/>
              <a:gd name="connsiteX58" fmla="*/ 558202 w 3244252"/>
              <a:gd name="connsiteY58" fmla="*/ 2600326 h 3000376"/>
              <a:gd name="connsiteX59" fmla="*/ 529627 w 3244252"/>
              <a:gd name="connsiteY59" fmla="*/ 2643188 h 3000376"/>
              <a:gd name="connsiteX60" fmla="*/ 501052 w 3244252"/>
              <a:gd name="connsiteY60" fmla="*/ 2700338 h 3000376"/>
              <a:gd name="connsiteX61" fmla="*/ 486765 w 3244252"/>
              <a:gd name="connsiteY61" fmla="*/ 2743201 h 3000376"/>
              <a:gd name="connsiteX62" fmla="*/ 443902 w 3244252"/>
              <a:gd name="connsiteY62" fmla="*/ 2786063 h 3000376"/>
              <a:gd name="connsiteX63" fmla="*/ 372465 w 3244252"/>
              <a:gd name="connsiteY63" fmla="*/ 2886076 h 3000376"/>
              <a:gd name="connsiteX64" fmla="*/ 315315 w 3244252"/>
              <a:gd name="connsiteY64" fmla="*/ 2986088 h 3000376"/>
              <a:gd name="connsiteX65" fmla="*/ 272452 w 3244252"/>
              <a:gd name="connsiteY65" fmla="*/ 3000376 h 3000376"/>
              <a:gd name="connsiteX66" fmla="*/ 186727 w 3244252"/>
              <a:gd name="connsiteY66" fmla="*/ 2986088 h 3000376"/>
              <a:gd name="connsiteX67" fmla="*/ 143865 w 3244252"/>
              <a:gd name="connsiteY67" fmla="*/ 2957513 h 3000376"/>
              <a:gd name="connsiteX68" fmla="*/ 58140 w 3244252"/>
              <a:gd name="connsiteY68" fmla="*/ 2943226 h 3000376"/>
              <a:gd name="connsiteX69" fmla="*/ 43852 w 3244252"/>
              <a:gd name="connsiteY69" fmla="*/ 2171701 h 3000376"/>
              <a:gd name="connsiteX70" fmla="*/ 29564 w 3244252"/>
              <a:gd name="connsiteY70" fmla="*/ 2114551 h 3000376"/>
              <a:gd name="connsiteX71" fmla="*/ 989 w 3244252"/>
              <a:gd name="connsiteY71" fmla="*/ 1957388 h 3000376"/>
              <a:gd name="connsiteX72" fmla="*/ 15277 w 3244252"/>
              <a:gd name="connsiteY72" fmla="*/ 1385888 h 3000376"/>
              <a:gd name="connsiteX73" fmla="*/ 72427 w 3244252"/>
              <a:gd name="connsiteY73" fmla="*/ 1014413 h 3000376"/>
              <a:gd name="connsiteX74" fmla="*/ 86715 w 3244252"/>
              <a:gd name="connsiteY74" fmla="*/ 942976 h 3000376"/>
              <a:gd name="connsiteX75" fmla="*/ 143865 w 3244252"/>
              <a:gd name="connsiteY75" fmla="*/ 900113 h 3000376"/>
              <a:gd name="connsiteX76" fmla="*/ 229590 w 3244252"/>
              <a:gd name="connsiteY76" fmla="*/ 842963 h 3000376"/>
              <a:gd name="connsiteX77" fmla="*/ 329602 w 3244252"/>
              <a:gd name="connsiteY77" fmla="*/ 757238 h 3000376"/>
              <a:gd name="connsiteX78" fmla="*/ 401040 w 3244252"/>
              <a:gd name="connsiteY78" fmla="*/ 671513 h 3000376"/>
              <a:gd name="connsiteX79" fmla="*/ 472477 w 3244252"/>
              <a:gd name="connsiteY79" fmla="*/ 585788 h 3000376"/>
              <a:gd name="connsiteX80" fmla="*/ 486765 w 3244252"/>
              <a:gd name="connsiteY80" fmla="*/ 528638 h 3000376"/>
              <a:gd name="connsiteX81" fmla="*/ 501052 w 3244252"/>
              <a:gd name="connsiteY81" fmla="*/ 485776 h 3000376"/>
              <a:gd name="connsiteX82" fmla="*/ 472477 w 3244252"/>
              <a:gd name="connsiteY82" fmla="*/ 314326 h 3000376"/>
              <a:gd name="connsiteX83" fmla="*/ 443902 w 3244252"/>
              <a:gd name="connsiteY83" fmla="*/ 271463 h 3000376"/>
              <a:gd name="connsiteX84" fmla="*/ 401040 w 3244252"/>
              <a:gd name="connsiteY84" fmla="*/ 242888 h 3000376"/>
              <a:gd name="connsiteX85" fmla="*/ 386752 w 3244252"/>
              <a:gd name="connsiteY85" fmla="*/ 200026 h 3000376"/>
              <a:gd name="connsiteX86" fmla="*/ 329602 w 3244252"/>
              <a:gd name="connsiteY86" fmla="*/ 157163 h 3000376"/>
              <a:gd name="connsiteX87" fmla="*/ 301027 w 3244252"/>
              <a:gd name="connsiteY87" fmla="*/ 114301 h 3000376"/>
              <a:gd name="connsiteX88" fmla="*/ 286740 w 3244252"/>
              <a:gd name="connsiteY88" fmla="*/ 71438 h 3000376"/>
              <a:gd name="connsiteX89" fmla="*/ 315315 w 3244252"/>
              <a:gd name="connsiteY89" fmla="*/ 0 h 3000376"/>
              <a:gd name="connsiteX90" fmla="*/ 572490 w 3244252"/>
              <a:gd name="connsiteY90" fmla="*/ 14288 h 3000376"/>
              <a:gd name="connsiteX91" fmla="*/ 1529752 w 3244252"/>
              <a:gd name="connsiteY91" fmla="*/ 28576 h 300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244252" h="3000376">
                <a:moveTo>
                  <a:pt x="1529752" y="28576"/>
                </a:moveTo>
                <a:cubicBezTo>
                  <a:pt x="1510702" y="38101"/>
                  <a:pt x="1487662" y="42091"/>
                  <a:pt x="1472602" y="57151"/>
                </a:cubicBezTo>
                <a:cubicBezTo>
                  <a:pt x="1416661" y="113092"/>
                  <a:pt x="1441217" y="258514"/>
                  <a:pt x="1458315" y="300038"/>
                </a:cubicBezTo>
                <a:cubicBezTo>
                  <a:pt x="1471391" y="331794"/>
                  <a:pt x="1519756" y="332904"/>
                  <a:pt x="1544040" y="357188"/>
                </a:cubicBezTo>
                <a:cubicBezTo>
                  <a:pt x="1739451" y="552603"/>
                  <a:pt x="1450766" y="269516"/>
                  <a:pt x="1629765" y="428626"/>
                </a:cubicBezTo>
                <a:cubicBezTo>
                  <a:pt x="1659969" y="455474"/>
                  <a:pt x="1691243" y="482022"/>
                  <a:pt x="1715490" y="514351"/>
                </a:cubicBezTo>
                <a:cubicBezTo>
                  <a:pt x="1749993" y="560356"/>
                  <a:pt x="1769259" y="591656"/>
                  <a:pt x="1815502" y="628651"/>
                </a:cubicBezTo>
                <a:cubicBezTo>
                  <a:pt x="1842319" y="650105"/>
                  <a:pt x="1873753" y="665195"/>
                  <a:pt x="1901227" y="685801"/>
                </a:cubicBezTo>
                <a:cubicBezTo>
                  <a:pt x="1925760" y="704201"/>
                  <a:pt x="1971990" y="740524"/>
                  <a:pt x="2001240" y="757238"/>
                </a:cubicBezTo>
                <a:cubicBezTo>
                  <a:pt x="2019732" y="767805"/>
                  <a:pt x="2039340" y="776288"/>
                  <a:pt x="2058390" y="785813"/>
                </a:cubicBezTo>
                <a:cubicBezTo>
                  <a:pt x="2144115" y="781051"/>
                  <a:pt x="2230095" y="779666"/>
                  <a:pt x="2315565" y="771526"/>
                </a:cubicBezTo>
                <a:cubicBezTo>
                  <a:pt x="2339606" y="769236"/>
                  <a:pt x="2400148" y="737479"/>
                  <a:pt x="2415577" y="728663"/>
                </a:cubicBezTo>
                <a:cubicBezTo>
                  <a:pt x="2430486" y="720144"/>
                  <a:pt x="2442150" y="705518"/>
                  <a:pt x="2458440" y="700088"/>
                </a:cubicBezTo>
                <a:cubicBezTo>
                  <a:pt x="2485923" y="690927"/>
                  <a:pt x="2515590" y="690563"/>
                  <a:pt x="2544165" y="685801"/>
                </a:cubicBezTo>
                <a:cubicBezTo>
                  <a:pt x="2555322" y="680223"/>
                  <a:pt x="2623156" y="642938"/>
                  <a:pt x="2644177" y="642938"/>
                </a:cubicBezTo>
                <a:cubicBezTo>
                  <a:pt x="2678657" y="642938"/>
                  <a:pt x="2724655" y="660239"/>
                  <a:pt x="2758477" y="671513"/>
                </a:cubicBezTo>
                <a:cubicBezTo>
                  <a:pt x="2853213" y="734670"/>
                  <a:pt x="2747942" y="660442"/>
                  <a:pt x="2844202" y="742951"/>
                </a:cubicBezTo>
                <a:cubicBezTo>
                  <a:pt x="2862282" y="758448"/>
                  <a:pt x="2883431" y="770132"/>
                  <a:pt x="2901352" y="785813"/>
                </a:cubicBezTo>
                <a:cubicBezTo>
                  <a:pt x="2949375" y="827833"/>
                  <a:pt x="2978677" y="878263"/>
                  <a:pt x="3044227" y="900113"/>
                </a:cubicBezTo>
                <a:cubicBezTo>
                  <a:pt x="3136994" y="931036"/>
                  <a:pt x="3072091" y="913038"/>
                  <a:pt x="3244252" y="928688"/>
                </a:cubicBezTo>
                <a:cubicBezTo>
                  <a:pt x="3194246" y="962026"/>
                  <a:pt x="3168053" y="971551"/>
                  <a:pt x="3144240" y="1042988"/>
                </a:cubicBezTo>
                <a:cubicBezTo>
                  <a:pt x="3139477" y="1057276"/>
                  <a:pt x="3139360" y="1074091"/>
                  <a:pt x="3129952" y="1085851"/>
                </a:cubicBezTo>
                <a:cubicBezTo>
                  <a:pt x="3119225" y="1099260"/>
                  <a:pt x="3101377" y="1104901"/>
                  <a:pt x="3087090" y="1114426"/>
                </a:cubicBezTo>
                <a:cubicBezTo>
                  <a:pt x="3077565" y="1128713"/>
                  <a:pt x="3071924" y="1146561"/>
                  <a:pt x="3058515" y="1157288"/>
                </a:cubicBezTo>
                <a:cubicBezTo>
                  <a:pt x="3024448" y="1184541"/>
                  <a:pt x="2979090" y="1166007"/>
                  <a:pt x="2944215" y="1157288"/>
                </a:cubicBezTo>
                <a:cubicBezTo>
                  <a:pt x="2929604" y="1153635"/>
                  <a:pt x="2915833" y="1147138"/>
                  <a:pt x="2901352" y="1143001"/>
                </a:cubicBezTo>
                <a:cubicBezTo>
                  <a:pt x="2882471" y="1137607"/>
                  <a:pt x="2862588" y="1135608"/>
                  <a:pt x="2844202" y="1128713"/>
                </a:cubicBezTo>
                <a:cubicBezTo>
                  <a:pt x="2824260" y="1121235"/>
                  <a:pt x="2806628" y="1108528"/>
                  <a:pt x="2787052" y="1100138"/>
                </a:cubicBezTo>
                <a:cubicBezTo>
                  <a:pt x="2773210" y="1094206"/>
                  <a:pt x="2758477" y="1090613"/>
                  <a:pt x="2744190" y="1085851"/>
                </a:cubicBezTo>
                <a:cubicBezTo>
                  <a:pt x="2444152" y="1090613"/>
                  <a:pt x="2115888" y="973001"/>
                  <a:pt x="1844077" y="1100138"/>
                </a:cubicBezTo>
                <a:cubicBezTo>
                  <a:pt x="1723210" y="1156672"/>
                  <a:pt x="1850293" y="1366997"/>
                  <a:pt x="1858365" y="1500188"/>
                </a:cubicBezTo>
                <a:cubicBezTo>
                  <a:pt x="1859834" y="1524428"/>
                  <a:pt x="1862603" y="1549518"/>
                  <a:pt x="1872652" y="1571626"/>
                </a:cubicBezTo>
                <a:cubicBezTo>
                  <a:pt x="1886863" y="1602891"/>
                  <a:pt x="1910752" y="1628776"/>
                  <a:pt x="1929802" y="1657351"/>
                </a:cubicBezTo>
                <a:lnTo>
                  <a:pt x="1958377" y="1700213"/>
                </a:lnTo>
                <a:cubicBezTo>
                  <a:pt x="1973422" y="1760389"/>
                  <a:pt x="1982865" y="1763501"/>
                  <a:pt x="1958377" y="1828801"/>
                </a:cubicBezTo>
                <a:cubicBezTo>
                  <a:pt x="1952348" y="1844879"/>
                  <a:pt x="1938321" y="1856754"/>
                  <a:pt x="1929802" y="1871663"/>
                </a:cubicBezTo>
                <a:cubicBezTo>
                  <a:pt x="1919235" y="1890155"/>
                  <a:pt x="1909617" y="1909236"/>
                  <a:pt x="1901227" y="1928813"/>
                </a:cubicBezTo>
                <a:cubicBezTo>
                  <a:pt x="1895294" y="1942656"/>
                  <a:pt x="1896581" y="1960106"/>
                  <a:pt x="1886940" y="1971676"/>
                </a:cubicBezTo>
                <a:cubicBezTo>
                  <a:pt x="1871696" y="1989969"/>
                  <a:pt x="1847870" y="1999041"/>
                  <a:pt x="1829790" y="2014538"/>
                </a:cubicBezTo>
                <a:cubicBezTo>
                  <a:pt x="1814449" y="2027688"/>
                  <a:pt x="1803369" y="2045657"/>
                  <a:pt x="1786927" y="2057401"/>
                </a:cubicBezTo>
                <a:cubicBezTo>
                  <a:pt x="1769596" y="2069781"/>
                  <a:pt x="1746408" y="2072671"/>
                  <a:pt x="1729777" y="2085976"/>
                </a:cubicBezTo>
                <a:cubicBezTo>
                  <a:pt x="1698221" y="2111221"/>
                  <a:pt x="1644052" y="2171701"/>
                  <a:pt x="1644052" y="2171701"/>
                </a:cubicBezTo>
                <a:cubicBezTo>
                  <a:pt x="1605952" y="2166938"/>
                  <a:pt x="1564707" y="2173302"/>
                  <a:pt x="1529752" y="2157413"/>
                </a:cubicBezTo>
                <a:cubicBezTo>
                  <a:pt x="1485045" y="2137092"/>
                  <a:pt x="1489872" y="2091941"/>
                  <a:pt x="1472602" y="2057401"/>
                </a:cubicBezTo>
                <a:cubicBezTo>
                  <a:pt x="1464923" y="2042042"/>
                  <a:pt x="1453552" y="2028826"/>
                  <a:pt x="1444027" y="2014538"/>
                </a:cubicBezTo>
                <a:cubicBezTo>
                  <a:pt x="1394135" y="1864862"/>
                  <a:pt x="1441217" y="1981045"/>
                  <a:pt x="1386877" y="1885951"/>
                </a:cubicBezTo>
                <a:cubicBezTo>
                  <a:pt x="1359374" y="1837820"/>
                  <a:pt x="1363773" y="1818160"/>
                  <a:pt x="1315440" y="1785938"/>
                </a:cubicBezTo>
                <a:cubicBezTo>
                  <a:pt x="1302909" y="1777584"/>
                  <a:pt x="1286865" y="1776413"/>
                  <a:pt x="1272577" y="1771651"/>
                </a:cubicBezTo>
                <a:cubicBezTo>
                  <a:pt x="1258290" y="1757363"/>
                  <a:pt x="1249718" y="1731646"/>
                  <a:pt x="1229715" y="1728788"/>
                </a:cubicBezTo>
                <a:cubicBezTo>
                  <a:pt x="1177640" y="1721349"/>
                  <a:pt x="1124834" y="1737267"/>
                  <a:pt x="1072552" y="1743076"/>
                </a:cubicBezTo>
                <a:cubicBezTo>
                  <a:pt x="992795" y="1751938"/>
                  <a:pt x="973619" y="1757147"/>
                  <a:pt x="901102" y="1771651"/>
                </a:cubicBezTo>
                <a:cubicBezTo>
                  <a:pt x="882707" y="1796178"/>
                  <a:pt x="846376" y="1842419"/>
                  <a:pt x="829665" y="1871663"/>
                </a:cubicBezTo>
                <a:cubicBezTo>
                  <a:pt x="819098" y="1890155"/>
                  <a:pt x="812048" y="1910550"/>
                  <a:pt x="801090" y="1928813"/>
                </a:cubicBezTo>
                <a:cubicBezTo>
                  <a:pt x="783421" y="1958262"/>
                  <a:pt x="754800" y="1981957"/>
                  <a:pt x="743940" y="2014538"/>
                </a:cubicBezTo>
                <a:cubicBezTo>
                  <a:pt x="709935" y="2116553"/>
                  <a:pt x="732073" y="2075201"/>
                  <a:pt x="686790" y="2143126"/>
                </a:cubicBezTo>
                <a:cubicBezTo>
                  <a:pt x="680741" y="2233854"/>
                  <a:pt x="693198" y="2318673"/>
                  <a:pt x="658215" y="2400301"/>
                </a:cubicBezTo>
                <a:cubicBezTo>
                  <a:pt x="649825" y="2419878"/>
                  <a:pt x="640598" y="2439188"/>
                  <a:pt x="629640" y="2457451"/>
                </a:cubicBezTo>
                <a:cubicBezTo>
                  <a:pt x="611971" y="2486900"/>
                  <a:pt x="572490" y="2543176"/>
                  <a:pt x="572490" y="2543176"/>
                </a:cubicBezTo>
                <a:cubicBezTo>
                  <a:pt x="567727" y="2562226"/>
                  <a:pt x="565937" y="2582277"/>
                  <a:pt x="558202" y="2600326"/>
                </a:cubicBezTo>
                <a:cubicBezTo>
                  <a:pt x="551438" y="2616109"/>
                  <a:pt x="538146" y="2628279"/>
                  <a:pt x="529627" y="2643188"/>
                </a:cubicBezTo>
                <a:cubicBezTo>
                  <a:pt x="519060" y="2661680"/>
                  <a:pt x="509442" y="2680761"/>
                  <a:pt x="501052" y="2700338"/>
                </a:cubicBezTo>
                <a:cubicBezTo>
                  <a:pt x="495119" y="2714181"/>
                  <a:pt x="495119" y="2730670"/>
                  <a:pt x="486765" y="2743201"/>
                </a:cubicBezTo>
                <a:cubicBezTo>
                  <a:pt x="475557" y="2760013"/>
                  <a:pt x="457052" y="2770722"/>
                  <a:pt x="443902" y="2786063"/>
                </a:cubicBezTo>
                <a:cubicBezTo>
                  <a:pt x="430760" y="2801396"/>
                  <a:pt x="385388" y="2863461"/>
                  <a:pt x="372465" y="2886076"/>
                </a:cubicBezTo>
                <a:cubicBezTo>
                  <a:pt x="363583" y="2901619"/>
                  <a:pt x="333636" y="2971431"/>
                  <a:pt x="315315" y="2986088"/>
                </a:cubicBezTo>
                <a:cubicBezTo>
                  <a:pt x="303555" y="2995496"/>
                  <a:pt x="286740" y="2995613"/>
                  <a:pt x="272452" y="3000376"/>
                </a:cubicBezTo>
                <a:cubicBezTo>
                  <a:pt x="243877" y="2995613"/>
                  <a:pt x="214210" y="2995249"/>
                  <a:pt x="186727" y="2986088"/>
                </a:cubicBezTo>
                <a:cubicBezTo>
                  <a:pt x="170437" y="2980658"/>
                  <a:pt x="160155" y="2962943"/>
                  <a:pt x="143865" y="2957513"/>
                </a:cubicBezTo>
                <a:cubicBezTo>
                  <a:pt x="116382" y="2948352"/>
                  <a:pt x="86715" y="2947988"/>
                  <a:pt x="58140" y="2943226"/>
                </a:cubicBezTo>
                <a:cubicBezTo>
                  <a:pt x="53377" y="2686051"/>
                  <a:pt x="52717" y="2428767"/>
                  <a:pt x="43852" y="2171701"/>
                </a:cubicBezTo>
                <a:cubicBezTo>
                  <a:pt x="43175" y="2152076"/>
                  <a:pt x="32792" y="2133920"/>
                  <a:pt x="29564" y="2114551"/>
                </a:cubicBezTo>
                <a:cubicBezTo>
                  <a:pt x="2638" y="1952994"/>
                  <a:pt x="31644" y="2049351"/>
                  <a:pt x="989" y="1957388"/>
                </a:cubicBezTo>
                <a:cubicBezTo>
                  <a:pt x="5752" y="1766888"/>
                  <a:pt x="6067" y="1576225"/>
                  <a:pt x="15277" y="1385888"/>
                </a:cubicBezTo>
                <a:cubicBezTo>
                  <a:pt x="29984" y="1081944"/>
                  <a:pt x="0" y="1159267"/>
                  <a:pt x="72427" y="1014413"/>
                </a:cubicBezTo>
                <a:cubicBezTo>
                  <a:pt x="77190" y="990601"/>
                  <a:pt x="73844" y="963569"/>
                  <a:pt x="86715" y="942976"/>
                </a:cubicBezTo>
                <a:cubicBezTo>
                  <a:pt x="99336" y="922783"/>
                  <a:pt x="124357" y="913769"/>
                  <a:pt x="143865" y="900113"/>
                </a:cubicBezTo>
                <a:cubicBezTo>
                  <a:pt x="172000" y="880419"/>
                  <a:pt x="205306" y="867247"/>
                  <a:pt x="229590" y="842963"/>
                </a:cubicBezTo>
                <a:cubicBezTo>
                  <a:pt x="335939" y="736614"/>
                  <a:pt x="201310" y="867202"/>
                  <a:pt x="329602" y="757238"/>
                </a:cubicBezTo>
                <a:cubicBezTo>
                  <a:pt x="402653" y="694623"/>
                  <a:pt x="345921" y="737656"/>
                  <a:pt x="401040" y="671513"/>
                </a:cubicBezTo>
                <a:cubicBezTo>
                  <a:pt x="492714" y="561503"/>
                  <a:pt x="401530" y="692209"/>
                  <a:pt x="472477" y="585788"/>
                </a:cubicBezTo>
                <a:cubicBezTo>
                  <a:pt x="477240" y="566738"/>
                  <a:pt x="481370" y="547519"/>
                  <a:pt x="486765" y="528638"/>
                </a:cubicBezTo>
                <a:cubicBezTo>
                  <a:pt x="490902" y="514157"/>
                  <a:pt x="501052" y="500836"/>
                  <a:pt x="501052" y="485776"/>
                </a:cubicBezTo>
                <a:cubicBezTo>
                  <a:pt x="501052" y="454080"/>
                  <a:pt x="494833" y="359038"/>
                  <a:pt x="472477" y="314326"/>
                </a:cubicBezTo>
                <a:cubicBezTo>
                  <a:pt x="464798" y="298967"/>
                  <a:pt x="456044" y="283605"/>
                  <a:pt x="443902" y="271463"/>
                </a:cubicBezTo>
                <a:cubicBezTo>
                  <a:pt x="431760" y="259321"/>
                  <a:pt x="415327" y="252413"/>
                  <a:pt x="401040" y="242888"/>
                </a:cubicBezTo>
                <a:cubicBezTo>
                  <a:pt x="396277" y="228601"/>
                  <a:pt x="396393" y="211596"/>
                  <a:pt x="386752" y="200026"/>
                </a:cubicBezTo>
                <a:cubicBezTo>
                  <a:pt x="371507" y="181733"/>
                  <a:pt x="346440" y="174001"/>
                  <a:pt x="329602" y="157163"/>
                </a:cubicBezTo>
                <a:cubicBezTo>
                  <a:pt x="317460" y="145021"/>
                  <a:pt x="310552" y="128588"/>
                  <a:pt x="301027" y="114301"/>
                </a:cubicBezTo>
                <a:cubicBezTo>
                  <a:pt x="296265" y="100013"/>
                  <a:pt x="295094" y="83969"/>
                  <a:pt x="286740" y="71438"/>
                </a:cubicBezTo>
                <a:cubicBezTo>
                  <a:pt x="241794" y="4020"/>
                  <a:pt x="204741" y="44231"/>
                  <a:pt x="315315" y="0"/>
                </a:cubicBezTo>
                <a:cubicBezTo>
                  <a:pt x="401040" y="4763"/>
                  <a:pt x="486658" y="12220"/>
                  <a:pt x="572490" y="14288"/>
                </a:cubicBezTo>
                <a:lnTo>
                  <a:pt x="1529752" y="28576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006" name="TextBox 58"/>
          <p:cNvSpPr txBox="1">
            <a:spLocks noChangeArrowheads="1"/>
          </p:cNvSpPr>
          <p:nvPr/>
        </p:nvSpPr>
        <p:spPr bwMode="auto">
          <a:xfrm rot="-1286183">
            <a:off x="-14288" y="925513"/>
            <a:ext cx="233997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</a:rPr>
              <a:t>Варяжское море</a:t>
            </a:r>
          </a:p>
        </p:txBody>
      </p:sp>
      <p:sp>
        <p:nvSpPr>
          <p:cNvPr id="60" name="Полилиния 59"/>
          <p:cNvSpPr/>
          <p:nvPr/>
        </p:nvSpPr>
        <p:spPr>
          <a:xfrm>
            <a:off x="3487738" y="5432425"/>
            <a:ext cx="2447925" cy="1393825"/>
          </a:xfrm>
          <a:custGeom>
            <a:avLst/>
            <a:gdLst>
              <a:gd name="connsiteX0" fmla="*/ 137602 w 2447646"/>
              <a:gd name="connsiteY0" fmla="*/ 85007 h 1393545"/>
              <a:gd name="connsiteX1" fmla="*/ 200664 w 2447646"/>
              <a:gd name="connsiteY1" fmla="*/ 100773 h 1393545"/>
              <a:gd name="connsiteX2" fmla="*/ 295257 w 2447646"/>
              <a:gd name="connsiteY2" fmla="*/ 132304 h 1393545"/>
              <a:gd name="connsiteX3" fmla="*/ 421381 w 2447646"/>
              <a:gd name="connsiteY3" fmla="*/ 148069 h 1393545"/>
              <a:gd name="connsiteX4" fmla="*/ 484443 w 2447646"/>
              <a:gd name="connsiteY4" fmla="*/ 179600 h 1393545"/>
              <a:gd name="connsiteX5" fmla="*/ 799754 w 2447646"/>
              <a:gd name="connsiteY5" fmla="*/ 211131 h 1393545"/>
              <a:gd name="connsiteX6" fmla="*/ 1493436 w 2447646"/>
              <a:gd name="connsiteY6" fmla="*/ 195366 h 1393545"/>
              <a:gd name="connsiteX7" fmla="*/ 1651092 w 2447646"/>
              <a:gd name="connsiteY7" fmla="*/ 100773 h 1393545"/>
              <a:gd name="connsiteX8" fmla="*/ 1808747 w 2447646"/>
              <a:gd name="connsiteY8" fmla="*/ 69242 h 1393545"/>
              <a:gd name="connsiteX9" fmla="*/ 2392071 w 2447646"/>
              <a:gd name="connsiteY9" fmla="*/ 69242 h 1393545"/>
              <a:gd name="connsiteX10" fmla="*/ 2439367 w 2447646"/>
              <a:gd name="connsiteY10" fmla="*/ 116538 h 1393545"/>
              <a:gd name="connsiteX11" fmla="*/ 2376305 w 2447646"/>
              <a:gd name="connsiteY11" fmla="*/ 242662 h 1393545"/>
              <a:gd name="connsiteX12" fmla="*/ 2313243 w 2447646"/>
              <a:gd name="connsiteY12" fmla="*/ 337255 h 1393545"/>
              <a:gd name="connsiteX13" fmla="*/ 2297478 w 2447646"/>
              <a:gd name="connsiteY13" fmla="*/ 573738 h 1393545"/>
              <a:gd name="connsiteX14" fmla="*/ 2187119 w 2447646"/>
              <a:gd name="connsiteY14" fmla="*/ 731393 h 1393545"/>
              <a:gd name="connsiteX15" fmla="*/ 2139823 w 2447646"/>
              <a:gd name="connsiteY15" fmla="*/ 747159 h 1393545"/>
              <a:gd name="connsiteX16" fmla="*/ 2092526 w 2447646"/>
              <a:gd name="connsiteY16" fmla="*/ 794455 h 1393545"/>
              <a:gd name="connsiteX17" fmla="*/ 2029464 w 2447646"/>
              <a:gd name="connsiteY17" fmla="*/ 810221 h 1393545"/>
              <a:gd name="connsiteX18" fmla="*/ 1982167 w 2447646"/>
              <a:gd name="connsiteY18" fmla="*/ 825986 h 1393545"/>
              <a:gd name="connsiteX19" fmla="*/ 1761450 w 2447646"/>
              <a:gd name="connsiteY19" fmla="*/ 810221 h 1393545"/>
              <a:gd name="connsiteX20" fmla="*/ 1651092 w 2447646"/>
              <a:gd name="connsiteY20" fmla="*/ 778690 h 1393545"/>
              <a:gd name="connsiteX21" fmla="*/ 1556499 w 2447646"/>
              <a:gd name="connsiteY21" fmla="*/ 857517 h 1393545"/>
              <a:gd name="connsiteX22" fmla="*/ 1540733 w 2447646"/>
              <a:gd name="connsiteY22" fmla="*/ 904814 h 1393545"/>
              <a:gd name="connsiteX23" fmla="*/ 1493436 w 2447646"/>
              <a:gd name="connsiteY23" fmla="*/ 967876 h 1393545"/>
              <a:gd name="connsiteX24" fmla="*/ 1477671 w 2447646"/>
              <a:gd name="connsiteY24" fmla="*/ 1046704 h 1393545"/>
              <a:gd name="connsiteX25" fmla="*/ 1367312 w 2447646"/>
              <a:gd name="connsiteY25" fmla="*/ 1141297 h 1393545"/>
              <a:gd name="connsiteX26" fmla="*/ 1256954 w 2447646"/>
              <a:gd name="connsiteY26" fmla="*/ 1220124 h 1393545"/>
              <a:gd name="connsiteX27" fmla="*/ 1193892 w 2447646"/>
              <a:gd name="connsiteY27" fmla="*/ 1283186 h 1393545"/>
              <a:gd name="connsiteX28" fmla="*/ 1146595 w 2447646"/>
              <a:gd name="connsiteY28" fmla="*/ 1298952 h 1393545"/>
              <a:gd name="connsiteX29" fmla="*/ 1067767 w 2447646"/>
              <a:gd name="connsiteY29" fmla="*/ 1346248 h 1393545"/>
              <a:gd name="connsiteX30" fmla="*/ 1020471 w 2447646"/>
              <a:gd name="connsiteY30" fmla="*/ 1377779 h 1393545"/>
              <a:gd name="connsiteX31" fmla="*/ 941643 w 2447646"/>
              <a:gd name="connsiteY31" fmla="*/ 1393545 h 1393545"/>
              <a:gd name="connsiteX32" fmla="*/ 831285 w 2447646"/>
              <a:gd name="connsiteY32" fmla="*/ 1377779 h 1393545"/>
              <a:gd name="connsiteX33" fmla="*/ 768223 w 2447646"/>
              <a:gd name="connsiteY33" fmla="*/ 1267421 h 1393545"/>
              <a:gd name="connsiteX34" fmla="*/ 673630 w 2447646"/>
              <a:gd name="connsiteY34" fmla="*/ 1172828 h 1393545"/>
              <a:gd name="connsiteX35" fmla="*/ 531740 w 2447646"/>
              <a:gd name="connsiteY35" fmla="*/ 1030938 h 1393545"/>
              <a:gd name="connsiteX36" fmla="*/ 484443 w 2447646"/>
              <a:gd name="connsiteY36" fmla="*/ 983642 h 1393545"/>
              <a:gd name="connsiteX37" fmla="*/ 374085 w 2447646"/>
              <a:gd name="connsiteY37" fmla="*/ 904814 h 1393545"/>
              <a:gd name="connsiteX38" fmla="*/ 326788 w 2447646"/>
              <a:gd name="connsiteY38" fmla="*/ 841752 h 1393545"/>
              <a:gd name="connsiteX39" fmla="*/ 216430 w 2447646"/>
              <a:gd name="connsiteY39" fmla="*/ 731393 h 1393545"/>
              <a:gd name="connsiteX40" fmla="*/ 106071 w 2447646"/>
              <a:gd name="connsiteY40" fmla="*/ 652566 h 1393545"/>
              <a:gd name="connsiteX41" fmla="*/ 90305 w 2447646"/>
              <a:gd name="connsiteY41" fmla="*/ 195366 h 1393545"/>
              <a:gd name="connsiteX42" fmla="*/ 106071 w 2447646"/>
              <a:gd name="connsiteY42" fmla="*/ 100773 h 1393545"/>
              <a:gd name="connsiteX43" fmla="*/ 137602 w 2447646"/>
              <a:gd name="connsiteY43" fmla="*/ 85007 h 139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47646" h="1393545">
                <a:moveTo>
                  <a:pt x="137602" y="85007"/>
                </a:moveTo>
                <a:cubicBezTo>
                  <a:pt x="153367" y="85007"/>
                  <a:pt x="179910" y="94547"/>
                  <a:pt x="200664" y="100773"/>
                </a:cubicBezTo>
                <a:cubicBezTo>
                  <a:pt x="232499" y="110324"/>
                  <a:pt x="262277" y="128182"/>
                  <a:pt x="295257" y="132304"/>
                </a:cubicBezTo>
                <a:lnTo>
                  <a:pt x="421381" y="148069"/>
                </a:lnTo>
                <a:cubicBezTo>
                  <a:pt x="442402" y="158579"/>
                  <a:pt x="461643" y="173900"/>
                  <a:pt x="484443" y="179600"/>
                </a:cubicBezTo>
                <a:cubicBezTo>
                  <a:pt x="531678" y="191409"/>
                  <a:pt x="779957" y="209481"/>
                  <a:pt x="799754" y="211131"/>
                </a:cubicBezTo>
                <a:cubicBezTo>
                  <a:pt x="1030981" y="205876"/>
                  <a:pt x="1262599" y="209793"/>
                  <a:pt x="1493436" y="195366"/>
                </a:cubicBezTo>
                <a:cubicBezTo>
                  <a:pt x="1520901" y="193649"/>
                  <a:pt x="1648996" y="101472"/>
                  <a:pt x="1651092" y="100773"/>
                </a:cubicBezTo>
                <a:cubicBezTo>
                  <a:pt x="1733641" y="73256"/>
                  <a:pt x="1681937" y="87357"/>
                  <a:pt x="1808747" y="69242"/>
                </a:cubicBezTo>
                <a:cubicBezTo>
                  <a:pt x="2016464" y="0"/>
                  <a:pt x="1937947" y="20148"/>
                  <a:pt x="2392071" y="69242"/>
                </a:cubicBezTo>
                <a:cubicBezTo>
                  <a:pt x="2414237" y="71638"/>
                  <a:pt x="2423602" y="100773"/>
                  <a:pt x="2439367" y="116538"/>
                </a:cubicBezTo>
                <a:cubicBezTo>
                  <a:pt x="2413105" y="247851"/>
                  <a:pt x="2447646" y="150939"/>
                  <a:pt x="2376305" y="242662"/>
                </a:cubicBezTo>
                <a:cubicBezTo>
                  <a:pt x="2353039" y="272575"/>
                  <a:pt x="2313243" y="337255"/>
                  <a:pt x="2313243" y="337255"/>
                </a:cubicBezTo>
                <a:cubicBezTo>
                  <a:pt x="2307988" y="416083"/>
                  <a:pt x="2315776" y="496884"/>
                  <a:pt x="2297478" y="573738"/>
                </a:cubicBezTo>
                <a:cubicBezTo>
                  <a:pt x="2297105" y="575307"/>
                  <a:pt x="2203580" y="717675"/>
                  <a:pt x="2187119" y="731393"/>
                </a:cubicBezTo>
                <a:cubicBezTo>
                  <a:pt x="2174353" y="742032"/>
                  <a:pt x="2155588" y="741904"/>
                  <a:pt x="2139823" y="747159"/>
                </a:cubicBezTo>
                <a:cubicBezTo>
                  <a:pt x="2124057" y="762924"/>
                  <a:pt x="2111884" y="783393"/>
                  <a:pt x="2092526" y="794455"/>
                </a:cubicBezTo>
                <a:cubicBezTo>
                  <a:pt x="2073713" y="805205"/>
                  <a:pt x="2050298" y="804268"/>
                  <a:pt x="2029464" y="810221"/>
                </a:cubicBezTo>
                <a:cubicBezTo>
                  <a:pt x="2013485" y="814786"/>
                  <a:pt x="1997933" y="820731"/>
                  <a:pt x="1982167" y="825986"/>
                </a:cubicBezTo>
                <a:cubicBezTo>
                  <a:pt x="1908595" y="820731"/>
                  <a:pt x="1833249" y="827115"/>
                  <a:pt x="1761450" y="810221"/>
                </a:cubicBezTo>
                <a:cubicBezTo>
                  <a:pt x="1600162" y="772271"/>
                  <a:pt x="1831675" y="733543"/>
                  <a:pt x="1651092" y="778690"/>
                </a:cubicBezTo>
                <a:cubicBezTo>
                  <a:pt x="1616192" y="801956"/>
                  <a:pt x="1580777" y="821100"/>
                  <a:pt x="1556499" y="857517"/>
                </a:cubicBezTo>
                <a:cubicBezTo>
                  <a:pt x="1547281" y="871344"/>
                  <a:pt x="1548978" y="890385"/>
                  <a:pt x="1540733" y="904814"/>
                </a:cubicBezTo>
                <a:cubicBezTo>
                  <a:pt x="1527696" y="927628"/>
                  <a:pt x="1509202" y="946855"/>
                  <a:pt x="1493436" y="967876"/>
                </a:cubicBezTo>
                <a:cubicBezTo>
                  <a:pt x="1488181" y="994152"/>
                  <a:pt x="1490684" y="1023280"/>
                  <a:pt x="1477671" y="1046704"/>
                </a:cubicBezTo>
                <a:cubicBezTo>
                  <a:pt x="1455183" y="1087183"/>
                  <a:pt x="1404943" y="1116210"/>
                  <a:pt x="1367312" y="1141297"/>
                </a:cubicBezTo>
                <a:cubicBezTo>
                  <a:pt x="1250165" y="1297495"/>
                  <a:pt x="1392388" y="1135478"/>
                  <a:pt x="1256954" y="1220124"/>
                </a:cubicBezTo>
                <a:cubicBezTo>
                  <a:pt x="1231745" y="1235880"/>
                  <a:pt x="1218082" y="1265907"/>
                  <a:pt x="1193892" y="1283186"/>
                </a:cubicBezTo>
                <a:cubicBezTo>
                  <a:pt x="1180369" y="1292845"/>
                  <a:pt x="1161459" y="1291520"/>
                  <a:pt x="1146595" y="1298952"/>
                </a:cubicBezTo>
                <a:cubicBezTo>
                  <a:pt x="1119187" y="1312656"/>
                  <a:pt x="1093752" y="1330007"/>
                  <a:pt x="1067767" y="1346248"/>
                </a:cubicBezTo>
                <a:cubicBezTo>
                  <a:pt x="1051699" y="1356290"/>
                  <a:pt x="1038212" y="1371126"/>
                  <a:pt x="1020471" y="1377779"/>
                </a:cubicBezTo>
                <a:cubicBezTo>
                  <a:pt x="995381" y="1387188"/>
                  <a:pt x="967919" y="1388290"/>
                  <a:pt x="941643" y="1393545"/>
                </a:cubicBezTo>
                <a:cubicBezTo>
                  <a:pt x="904857" y="1388290"/>
                  <a:pt x="865242" y="1392871"/>
                  <a:pt x="831285" y="1377779"/>
                </a:cubicBezTo>
                <a:cubicBezTo>
                  <a:pt x="815087" y="1370580"/>
                  <a:pt x="773039" y="1273441"/>
                  <a:pt x="768223" y="1267421"/>
                </a:cubicBezTo>
                <a:cubicBezTo>
                  <a:pt x="740367" y="1232601"/>
                  <a:pt x="705161" y="1204359"/>
                  <a:pt x="673630" y="1172828"/>
                </a:cubicBezTo>
                <a:lnTo>
                  <a:pt x="531740" y="1030938"/>
                </a:lnTo>
                <a:cubicBezTo>
                  <a:pt x="515974" y="1015172"/>
                  <a:pt x="502994" y="996010"/>
                  <a:pt x="484443" y="983642"/>
                </a:cubicBezTo>
                <a:cubicBezTo>
                  <a:pt x="457593" y="965742"/>
                  <a:pt x="393634" y="924363"/>
                  <a:pt x="374085" y="904814"/>
                </a:cubicBezTo>
                <a:cubicBezTo>
                  <a:pt x="355505" y="886234"/>
                  <a:pt x="344463" y="861195"/>
                  <a:pt x="326788" y="841752"/>
                </a:cubicBezTo>
                <a:cubicBezTo>
                  <a:pt x="291793" y="803258"/>
                  <a:pt x="258049" y="762607"/>
                  <a:pt x="216430" y="731393"/>
                </a:cubicBezTo>
                <a:cubicBezTo>
                  <a:pt x="138209" y="672729"/>
                  <a:pt x="175230" y="698672"/>
                  <a:pt x="106071" y="652566"/>
                </a:cubicBezTo>
                <a:cubicBezTo>
                  <a:pt x="0" y="493457"/>
                  <a:pt x="64386" y="610065"/>
                  <a:pt x="90305" y="195366"/>
                </a:cubicBezTo>
                <a:cubicBezTo>
                  <a:pt x="92299" y="163462"/>
                  <a:pt x="91775" y="129364"/>
                  <a:pt x="106071" y="100773"/>
                </a:cubicBezTo>
                <a:cubicBezTo>
                  <a:pt x="114545" y="83826"/>
                  <a:pt x="121837" y="85007"/>
                  <a:pt x="137602" y="8500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008" name="TextBox 60"/>
          <p:cNvSpPr txBox="1">
            <a:spLocks noChangeArrowheads="1"/>
          </p:cNvSpPr>
          <p:nvPr/>
        </p:nvSpPr>
        <p:spPr bwMode="auto">
          <a:xfrm>
            <a:off x="3571875" y="57150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</a:rPr>
              <a:t>В С Е В О Л О Д</a:t>
            </a:r>
          </a:p>
        </p:txBody>
      </p:sp>
      <p:sp>
        <p:nvSpPr>
          <p:cNvPr id="62" name="Овал 61"/>
          <p:cNvSpPr/>
          <p:nvPr/>
        </p:nvSpPr>
        <p:spPr>
          <a:xfrm>
            <a:off x="3714744" y="5929330"/>
            <a:ext cx="285752" cy="285752"/>
          </a:xfrm>
          <a:prstGeom prst="ellipse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012" name="TextBox 62"/>
          <p:cNvSpPr txBox="1">
            <a:spLocks noChangeArrowheads="1"/>
          </p:cNvSpPr>
          <p:nvPr/>
        </p:nvSpPr>
        <p:spPr bwMode="auto">
          <a:xfrm>
            <a:off x="3714750" y="6072188"/>
            <a:ext cx="150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</a:rPr>
              <a:t>Переяслав</a:t>
            </a:r>
          </a:p>
        </p:txBody>
      </p:sp>
      <p:sp>
        <p:nvSpPr>
          <p:cNvPr id="64" name="Полилиния 63"/>
          <p:cNvSpPr/>
          <p:nvPr/>
        </p:nvSpPr>
        <p:spPr>
          <a:xfrm>
            <a:off x="1000101" y="2428869"/>
            <a:ext cx="3143272" cy="3143271"/>
          </a:xfrm>
          <a:custGeom>
            <a:avLst/>
            <a:gdLst>
              <a:gd name="connsiteX0" fmla="*/ 1623848 w 2921969"/>
              <a:gd name="connsiteY0" fmla="*/ 13037 h 3134845"/>
              <a:gd name="connsiteX1" fmla="*/ 1608082 w 2921969"/>
              <a:gd name="connsiteY1" fmla="*/ 123395 h 3134845"/>
              <a:gd name="connsiteX2" fmla="*/ 1560786 w 2921969"/>
              <a:gd name="connsiteY2" fmla="*/ 154926 h 3134845"/>
              <a:gd name="connsiteX3" fmla="*/ 1481958 w 2921969"/>
              <a:gd name="connsiteY3" fmla="*/ 249520 h 3134845"/>
              <a:gd name="connsiteX4" fmla="*/ 1387365 w 2921969"/>
              <a:gd name="connsiteY4" fmla="*/ 344113 h 3134845"/>
              <a:gd name="connsiteX5" fmla="*/ 1324303 w 2921969"/>
              <a:gd name="connsiteY5" fmla="*/ 486002 h 3134845"/>
              <a:gd name="connsiteX6" fmla="*/ 1292772 w 2921969"/>
              <a:gd name="connsiteY6" fmla="*/ 612126 h 3134845"/>
              <a:gd name="connsiteX7" fmla="*/ 1245476 w 2921969"/>
              <a:gd name="connsiteY7" fmla="*/ 659423 h 3134845"/>
              <a:gd name="connsiteX8" fmla="*/ 1213945 w 2921969"/>
              <a:gd name="connsiteY8" fmla="*/ 754016 h 3134845"/>
              <a:gd name="connsiteX9" fmla="*/ 1198179 w 2921969"/>
              <a:gd name="connsiteY9" fmla="*/ 801313 h 3134845"/>
              <a:gd name="connsiteX10" fmla="*/ 1119351 w 2921969"/>
              <a:gd name="connsiteY10" fmla="*/ 943202 h 3134845"/>
              <a:gd name="connsiteX11" fmla="*/ 1008993 w 2921969"/>
              <a:gd name="connsiteY11" fmla="*/ 990499 h 3134845"/>
              <a:gd name="connsiteX12" fmla="*/ 882869 w 2921969"/>
              <a:gd name="connsiteY12" fmla="*/ 1100857 h 3134845"/>
              <a:gd name="connsiteX13" fmla="*/ 740979 w 2921969"/>
              <a:gd name="connsiteY13" fmla="*/ 1226982 h 3134845"/>
              <a:gd name="connsiteX14" fmla="*/ 677917 w 2921969"/>
              <a:gd name="connsiteY14" fmla="*/ 1258513 h 3134845"/>
              <a:gd name="connsiteX15" fmla="*/ 630620 w 2921969"/>
              <a:gd name="connsiteY15" fmla="*/ 1290044 h 3134845"/>
              <a:gd name="connsiteX16" fmla="*/ 567558 w 2921969"/>
              <a:gd name="connsiteY16" fmla="*/ 1337340 h 3134845"/>
              <a:gd name="connsiteX17" fmla="*/ 504496 w 2921969"/>
              <a:gd name="connsiteY17" fmla="*/ 1353106 h 3134845"/>
              <a:gd name="connsiteX18" fmla="*/ 157655 w 2921969"/>
              <a:gd name="connsiteY18" fmla="*/ 1384637 h 3134845"/>
              <a:gd name="connsiteX19" fmla="*/ 31531 w 2921969"/>
              <a:gd name="connsiteY19" fmla="*/ 1431933 h 3134845"/>
              <a:gd name="connsiteX20" fmla="*/ 0 w 2921969"/>
              <a:gd name="connsiteY20" fmla="*/ 1479230 h 3134845"/>
              <a:gd name="connsiteX21" fmla="*/ 31531 w 2921969"/>
              <a:gd name="connsiteY21" fmla="*/ 1621120 h 3134845"/>
              <a:gd name="connsiteX22" fmla="*/ 63062 w 2921969"/>
              <a:gd name="connsiteY22" fmla="*/ 1684182 h 3134845"/>
              <a:gd name="connsiteX23" fmla="*/ 78827 w 2921969"/>
              <a:gd name="connsiteY23" fmla="*/ 1731478 h 3134845"/>
              <a:gd name="connsiteX24" fmla="*/ 110358 w 2921969"/>
              <a:gd name="connsiteY24" fmla="*/ 1778775 h 3134845"/>
              <a:gd name="connsiteX25" fmla="*/ 141889 w 2921969"/>
              <a:gd name="connsiteY25" fmla="*/ 1904899 h 3134845"/>
              <a:gd name="connsiteX26" fmla="*/ 173420 w 2921969"/>
              <a:gd name="connsiteY26" fmla="*/ 1952195 h 3134845"/>
              <a:gd name="connsiteX27" fmla="*/ 220717 w 2921969"/>
              <a:gd name="connsiteY27" fmla="*/ 2062554 h 3134845"/>
              <a:gd name="connsiteX28" fmla="*/ 283779 w 2921969"/>
              <a:gd name="connsiteY28" fmla="*/ 2078320 h 3134845"/>
              <a:gd name="connsiteX29" fmla="*/ 457200 w 2921969"/>
              <a:gd name="connsiteY29" fmla="*/ 2109851 h 3134845"/>
              <a:gd name="connsiteX30" fmla="*/ 472965 w 2921969"/>
              <a:gd name="connsiteY30" fmla="*/ 2283271 h 3134845"/>
              <a:gd name="connsiteX31" fmla="*/ 520262 w 2921969"/>
              <a:gd name="connsiteY31" fmla="*/ 2330568 h 3134845"/>
              <a:gd name="connsiteX32" fmla="*/ 551793 w 2921969"/>
              <a:gd name="connsiteY32" fmla="*/ 2377864 h 3134845"/>
              <a:gd name="connsiteX33" fmla="*/ 567558 w 2921969"/>
              <a:gd name="connsiteY33" fmla="*/ 2425161 h 3134845"/>
              <a:gd name="connsiteX34" fmla="*/ 677917 w 2921969"/>
              <a:gd name="connsiteY34" fmla="*/ 2567051 h 3134845"/>
              <a:gd name="connsiteX35" fmla="*/ 740979 w 2921969"/>
              <a:gd name="connsiteY35" fmla="*/ 2677409 h 3134845"/>
              <a:gd name="connsiteX36" fmla="*/ 756745 w 2921969"/>
              <a:gd name="connsiteY36" fmla="*/ 2724706 h 3134845"/>
              <a:gd name="connsiteX37" fmla="*/ 788276 w 2921969"/>
              <a:gd name="connsiteY37" fmla="*/ 2787768 h 3134845"/>
              <a:gd name="connsiteX38" fmla="*/ 804041 w 2921969"/>
              <a:gd name="connsiteY38" fmla="*/ 2866595 h 3134845"/>
              <a:gd name="connsiteX39" fmla="*/ 882869 w 2921969"/>
              <a:gd name="connsiteY39" fmla="*/ 2976954 h 3134845"/>
              <a:gd name="connsiteX40" fmla="*/ 993227 w 2921969"/>
              <a:gd name="connsiteY40" fmla="*/ 3103078 h 3134845"/>
              <a:gd name="connsiteX41" fmla="*/ 1119351 w 2921969"/>
              <a:gd name="connsiteY41" fmla="*/ 3134609 h 3134845"/>
              <a:gd name="connsiteX42" fmla="*/ 1340069 w 2921969"/>
              <a:gd name="connsiteY42" fmla="*/ 3118844 h 3134845"/>
              <a:gd name="connsiteX43" fmla="*/ 1403131 w 2921969"/>
              <a:gd name="connsiteY43" fmla="*/ 3071547 h 3134845"/>
              <a:gd name="connsiteX44" fmla="*/ 1497724 w 2921969"/>
              <a:gd name="connsiteY44" fmla="*/ 2976954 h 3134845"/>
              <a:gd name="connsiteX45" fmla="*/ 1545020 w 2921969"/>
              <a:gd name="connsiteY45" fmla="*/ 2850830 h 3134845"/>
              <a:gd name="connsiteX46" fmla="*/ 1608082 w 2921969"/>
              <a:gd name="connsiteY46" fmla="*/ 2740471 h 3134845"/>
              <a:gd name="connsiteX47" fmla="*/ 1734207 w 2921969"/>
              <a:gd name="connsiteY47" fmla="*/ 2693175 h 3134845"/>
              <a:gd name="connsiteX48" fmla="*/ 1891862 w 2921969"/>
              <a:gd name="connsiteY48" fmla="*/ 2598582 h 3134845"/>
              <a:gd name="connsiteX49" fmla="*/ 1970689 w 2921969"/>
              <a:gd name="connsiteY49" fmla="*/ 2582816 h 3134845"/>
              <a:gd name="connsiteX50" fmla="*/ 2427889 w 2921969"/>
              <a:gd name="connsiteY50" fmla="*/ 2567051 h 3134845"/>
              <a:gd name="connsiteX51" fmla="*/ 2380593 w 2921969"/>
              <a:gd name="connsiteY51" fmla="*/ 2551285 h 3134845"/>
              <a:gd name="connsiteX52" fmla="*/ 2270234 w 2921969"/>
              <a:gd name="connsiteY52" fmla="*/ 2535520 h 3134845"/>
              <a:gd name="connsiteX53" fmla="*/ 2254469 w 2921969"/>
              <a:gd name="connsiteY53" fmla="*/ 2409395 h 3134845"/>
              <a:gd name="connsiteX54" fmla="*/ 2207172 w 2921969"/>
              <a:gd name="connsiteY54" fmla="*/ 2299037 h 3134845"/>
              <a:gd name="connsiteX55" fmla="*/ 2191407 w 2921969"/>
              <a:gd name="connsiteY55" fmla="*/ 2094085 h 3134845"/>
              <a:gd name="connsiteX56" fmla="*/ 2191407 w 2921969"/>
              <a:gd name="connsiteY56" fmla="*/ 1920664 h 3134845"/>
              <a:gd name="connsiteX57" fmla="*/ 2238703 w 2921969"/>
              <a:gd name="connsiteY57" fmla="*/ 1889133 h 3134845"/>
              <a:gd name="connsiteX58" fmla="*/ 2317531 w 2921969"/>
              <a:gd name="connsiteY58" fmla="*/ 1873368 h 3134845"/>
              <a:gd name="connsiteX59" fmla="*/ 2364827 w 2921969"/>
              <a:gd name="connsiteY59" fmla="*/ 1857602 h 3134845"/>
              <a:gd name="connsiteX60" fmla="*/ 2412124 w 2921969"/>
              <a:gd name="connsiteY60" fmla="*/ 1479230 h 3134845"/>
              <a:gd name="connsiteX61" fmla="*/ 2427889 w 2921969"/>
              <a:gd name="connsiteY61" fmla="*/ 1431933 h 3134845"/>
              <a:gd name="connsiteX62" fmla="*/ 2475186 w 2921969"/>
              <a:gd name="connsiteY62" fmla="*/ 1290044 h 3134845"/>
              <a:gd name="connsiteX63" fmla="*/ 2506717 w 2921969"/>
              <a:gd name="connsiteY63" fmla="*/ 1195451 h 3134845"/>
              <a:gd name="connsiteX64" fmla="*/ 2554013 w 2921969"/>
              <a:gd name="connsiteY64" fmla="*/ 1085092 h 3134845"/>
              <a:gd name="connsiteX65" fmla="*/ 2648607 w 2921969"/>
              <a:gd name="connsiteY65" fmla="*/ 1022030 h 3134845"/>
              <a:gd name="connsiteX66" fmla="*/ 2711669 w 2921969"/>
              <a:gd name="connsiteY66" fmla="*/ 990499 h 3134845"/>
              <a:gd name="connsiteX67" fmla="*/ 2758965 w 2921969"/>
              <a:gd name="connsiteY67" fmla="*/ 958968 h 3134845"/>
              <a:gd name="connsiteX68" fmla="*/ 2822027 w 2921969"/>
              <a:gd name="connsiteY68" fmla="*/ 943202 h 3134845"/>
              <a:gd name="connsiteX69" fmla="*/ 2869324 w 2921969"/>
              <a:gd name="connsiteY69" fmla="*/ 911671 h 3134845"/>
              <a:gd name="connsiteX70" fmla="*/ 2885089 w 2921969"/>
              <a:gd name="connsiteY70" fmla="*/ 722485 h 3134845"/>
              <a:gd name="connsiteX71" fmla="*/ 2822027 w 2921969"/>
              <a:gd name="connsiteY71" fmla="*/ 675188 h 3134845"/>
              <a:gd name="connsiteX72" fmla="*/ 2727434 w 2921969"/>
              <a:gd name="connsiteY72" fmla="*/ 580595 h 3134845"/>
              <a:gd name="connsiteX73" fmla="*/ 2695903 w 2921969"/>
              <a:gd name="connsiteY73" fmla="*/ 533299 h 3134845"/>
              <a:gd name="connsiteX74" fmla="*/ 2648607 w 2921969"/>
              <a:gd name="connsiteY74" fmla="*/ 501768 h 3134845"/>
              <a:gd name="connsiteX75" fmla="*/ 2427889 w 2921969"/>
              <a:gd name="connsiteY75" fmla="*/ 470237 h 3134845"/>
              <a:gd name="connsiteX76" fmla="*/ 2301765 w 2921969"/>
              <a:gd name="connsiteY76" fmla="*/ 454471 h 3134845"/>
              <a:gd name="connsiteX77" fmla="*/ 2191407 w 2921969"/>
              <a:gd name="connsiteY77" fmla="*/ 391409 h 3134845"/>
              <a:gd name="connsiteX78" fmla="*/ 2144110 w 2921969"/>
              <a:gd name="connsiteY78" fmla="*/ 375644 h 3134845"/>
              <a:gd name="connsiteX79" fmla="*/ 2081048 w 2921969"/>
              <a:gd name="connsiteY79" fmla="*/ 344113 h 3134845"/>
              <a:gd name="connsiteX80" fmla="*/ 2033751 w 2921969"/>
              <a:gd name="connsiteY80" fmla="*/ 328347 h 3134845"/>
              <a:gd name="connsiteX81" fmla="*/ 1923393 w 2921969"/>
              <a:gd name="connsiteY81" fmla="*/ 281051 h 3134845"/>
              <a:gd name="connsiteX82" fmla="*/ 1781503 w 2921969"/>
              <a:gd name="connsiteY82" fmla="*/ 202223 h 3134845"/>
              <a:gd name="connsiteX83" fmla="*/ 1702676 w 2921969"/>
              <a:gd name="connsiteY83" fmla="*/ 123395 h 3134845"/>
              <a:gd name="connsiteX84" fmla="*/ 1671145 w 2921969"/>
              <a:gd name="connsiteY84" fmla="*/ 76099 h 3134845"/>
              <a:gd name="connsiteX85" fmla="*/ 1623848 w 2921969"/>
              <a:gd name="connsiteY85" fmla="*/ 13037 h 31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921969" h="3134845">
                <a:moveTo>
                  <a:pt x="1623848" y="13037"/>
                </a:moveTo>
                <a:cubicBezTo>
                  <a:pt x="1613338" y="20920"/>
                  <a:pt x="1623174" y="89438"/>
                  <a:pt x="1608082" y="123395"/>
                </a:cubicBezTo>
                <a:cubicBezTo>
                  <a:pt x="1600387" y="140710"/>
                  <a:pt x="1575342" y="142796"/>
                  <a:pt x="1560786" y="154926"/>
                </a:cubicBezTo>
                <a:cubicBezTo>
                  <a:pt x="1468356" y="231951"/>
                  <a:pt x="1552826" y="169794"/>
                  <a:pt x="1481958" y="249520"/>
                </a:cubicBezTo>
                <a:cubicBezTo>
                  <a:pt x="1452333" y="282848"/>
                  <a:pt x="1387365" y="344113"/>
                  <a:pt x="1387365" y="344113"/>
                </a:cubicBezTo>
                <a:cubicBezTo>
                  <a:pt x="1349842" y="456681"/>
                  <a:pt x="1374270" y="411052"/>
                  <a:pt x="1324303" y="486002"/>
                </a:cubicBezTo>
                <a:cubicBezTo>
                  <a:pt x="1322028" y="497377"/>
                  <a:pt x="1306625" y="591347"/>
                  <a:pt x="1292772" y="612126"/>
                </a:cubicBezTo>
                <a:cubicBezTo>
                  <a:pt x="1280405" y="630677"/>
                  <a:pt x="1261241" y="643657"/>
                  <a:pt x="1245476" y="659423"/>
                </a:cubicBezTo>
                <a:lnTo>
                  <a:pt x="1213945" y="754016"/>
                </a:lnTo>
                <a:lnTo>
                  <a:pt x="1198179" y="801313"/>
                </a:lnTo>
                <a:cubicBezTo>
                  <a:pt x="1181750" y="850599"/>
                  <a:pt x="1165815" y="912226"/>
                  <a:pt x="1119351" y="943202"/>
                </a:cubicBezTo>
                <a:cubicBezTo>
                  <a:pt x="1054026" y="986752"/>
                  <a:pt x="1090437" y="970137"/>
                  <a:pt x="1008993" y="990499"/>
                </a:cubicBezTo>
                <a:cubicBezTo>
                  <a:pt x="919652" y="1124509"/>
                  <a:pt x="1066806" y="916918"/>
                  <a:pt x="882869" y="1100857"/>
                </a:cubicBezTo>
                <a:cubicBezTo>
                  <a:pt x="819013" y="1164713"/>
                  <a:pt x="806625" y="1189470"/>
                  <a:pt x="740979" y="1226982"/>
                </a:cubicBezTo>
                <a:cubicBezTo>
                  <a:pt x="720574" y="1238642"/>
                  <a:pt x="698322" y="1246853"/>
                  <a:pt x="677917" y="1258513"/>
                </a:cubicBezTo>
                <a:cubicBezTo>
                  <a:pt x="661466" y="1267914"/>
                  <a:pt x="646039" y="1279031"/>
                  <a:pt x="630620" y="1290044"/>
                </a:cubicBezTo>
                <a:cubicBezTo>
                  <a:pt x="609238" y="1305316"/>
                  <a:pt x="591060" y="1325589"/>
                  <a:pt x="567558" y="1337340"/>
                </a:cubicBezTo>
                <a:cubicBezTo>
                  <a:pt x="548178" y="1347030"/>
                  <a:pt x="525912" y="1349811"/>
                  <a:pt x="504496" y="1353106"/>
                </a:cubicBezTo>
                <a:cubicBezTo>
                  <a:pt x="411180" y="1367462"/>
                  <a:pt x="242061" y="1378144"/>
                  <a:pt x="157655" y="1384637"/>
                </a:cubicBezTo>
                <a:cubicBezTo>
                  <a:pt x="101255" y="1395917"/>
                  <a:pt x="72126" y="1391337"/>
                  <a:pt x="31531" y="1431933"/>
                </a:cubicBezTo>
                <a:cubicBezTo>
                  <a:pt x="18133" y="1445331"/>
                  <a:pt x="10510" y="1463464"/>
                  <a:pt x="0" y="1479230"/>
                </a:cubicBezTo>
                <a:cubicBezTo>
                  <a:pt x="9449" y="1535926"/>
                  <a:pt x="10360" y="1571722"/>
                  <a:pt x="31531" y="1621120"/>
                </a:cubicBezTo>
                <a:cubicBezTo>
                  <a:pt x="40789" y="1642722"/>
                  <a:pt x="53804" y="1662580"/>
                  <a:pt x="63062" y="1684182"/>
                </a:cubicBezTo>
                <a:cubicBezTo>
                  <a:pt x="69608" y="1699456"/>
                  <a:pt x="71395" y="1716614"/>
                  <a:pt x="78827" y="1731478"/>
                </a:cubicBezTo>
                <a:cubicBezTo>
                  <a:pt x="87301" y="1748426"/>
                  <a:pt x="101884" y="1761828"/>
                  <a:pt x="110358" y="1778775"/>
                </a:cubicBezTo>
                <a:cubicBezTo>
                  <a:pt x="139537" y="1837133"/>
                  <a:pt x="114900" y="1832929"/>
                  <a:pt x="141889" y="1904899"/>
                </a:cubicBezTo>
                <a:cubicBezTo>
                  <a:pt x="148542" y="1922640"/>
                  <a:pt x="162910" y="1936430"/>
                  <a:pt x="173420" y="1952195"/>
                </a:cubicBezTo>
                <a:cubicBezTo>
                  <a:pt x="181331" y="1983837"/>
                  <a:pt x="188055" y="2040779"/>
                  <a:pt x="220717" y="2062554"/>
                </a:cubicBezTo>
                <a:cubicBezTo>
                  <a:pt x="238745" y="2074573"/>
                  <a:pt x="262627" y="2073620"/>
                  <a:pt x="283779" y="2078320"/>
                </a:cubicBezTo>
                <a:cubicBezTo>
                  <a:pt x="349865" y="2093006"/>
                  <a:pt x="388768" y="2098445"/>
                  <a:pt x="457200" y="2109851"/>
                </a:cubicBezTo>
                <a:cubicBezTo>
                  <a:pt x="462455" y="2167658"/>
                  <a:pt x="457019" y="2227459"/>
                  <a:pt x="472965" y="2283271"/>
                </a:cubicBezTo>
                <a:cubicBezTo>
                  <a:pt x="479090" y="2304709"/>
                  <a:pt x="505988" y="2313440"/>
                  <a:pt x="520262" y="2330568"/>
                </a:cubicBezTo>
                <a:cubicBezTo>
                  <a:pt x="532392" y="2345124"/>
                  <a:pt x="541283" y="2362099"/>
                  <a:pt x="551793" y="2377864"/>
                </a:cubicBezTo>
                <a:cubicBezTo>
                  <a:pt x="557048" y="2393630"/>
                  <a:pt x="559487" y="2410634"/>
                  <a:pt x="567558" y="2425161"/>
                </a:cubicBezTo>
                <a:cubicBezTo>
                  <a:pt x="614700" y="2510018"/>
                  <a:pt x="620467" y="2509601"/>
                  <a:pt x="677917" y="2567051"/>
                </a:cubicBezTo>
                <a:cubicBezTo>
                  <a:pt x="711259" y="2700425"/>
                  <a:pt x="665838" y="2564699"/>
                  <a:pt x="740979" y="2677409"/>
                </a:cubicBezTo>
                <a:cubicBezTo>
                  <a:pt x="750197" y="2691236"/>
                  <a:pt x="750199" y="2709431"/>
                  <a:pt x="756745" y="2724706"/>
                </a:cubicBezTo>
                <a:cubicBezTo>
                  <a:pt x="766003" y="2746308"/>
                  <a:pt x="777766" y="2766747"/>
                  <a:pt x="788276" y="2787768"/>
                </a:cubicBezTo>
                <a:cubicBezTo>
                  <a:pt x="793531" y="2814044"/>
                  <a:pt x="794632" y="2841505"/>
                  <a:pt x="804041" y="2866595"/>
                </a:cubicBezTo>
                <a:cubicBezTo>
                  <a:pt x="809956" y="2882369"/>
                  <a:pt x="879938" y="2972767"/>
                  <a:pt x="882869" y="2976954"/>
                </a:cubicBezTo>
                <a:cubicBezTo>
                  <a:pt x="933804" y="3049717"/>
                  <a:pt x="925719" y="3069324"/>
                  <a:pt x="993227" y="3103078"/>
                </a:cubicBezTo>
                <a:cubicBezTo>
                  <a:pt x="1025548" y="3119239"/>
                  <a:pt x="1089365" y="3128612"/>
                  <a:pt x="1119351" y="3134609"/>
                </a:cubicBezTo>
                <a:cubicBezTo>
                  <a:pt x="1192924" y="3129354"/>
                  <a:pt x="1268065" y="3134845"/>
                  <a:pt x="1340069" y="3118844"/>
                </a:cubicBezTo>
                <a:cubicBezTo>
                  <a:pt x="1365719" y="3113144"/>
                  <a:pt x="1383600" y="3089125"/>
                  <a:pt x="1403131" y="3071547"/>
                </a:cubicBezTo>
                <a:cubicBezTo>
                  <a:pt x="1436276" y="3041717"/>
                  <a:pt x="1497724" y="2976954"/>
                  <a:pt x="1497724" y="2976954"/>
                </a:cubicBezTo>
                <a:cubicBezTo>
                  <a:pt x="1528139" y="2824871"/>
                  <a:pt x="1490893" y="2959083"/>
                  <a:pt x="1545020" y="2850830"/>
                </a:cubicBezTo>
                <a:cubicBezTo>
                  <a:pt x="1575068" y="2790734"/>
                  <a:pt x="1541371" y="2797652"/>
                  <a:pt x="1608082" y="2740471"/>
                </a:cubicBezTo>
                <a:cubicBezTo>
                  <a:pt x="1642029" y="2711374"/>
                  <a:pt x="1693055" y="2703463"/>
                  <a:pt x="1734207" y="2693175"/>
                </a:cubicBezTo>
                <a:cubicBezTo>
                  <a:pt x="1770187" y="2669189"/>
                  <a:pt x="1843383" y="2614742"/>
                  <a:pt x="1891862" y="2598582"/>
                </a:cubicBezTo>
                <a:cubicBezTo>
                  <a:pt x="1917283" y="2590108"/>
                  <a:pt x="1943939" y="2584390"/>
                  <a:pt x="1970689" y="2582816"/>
                </a:cubicBezTo>
                <a:cubicBezTo>
                  <a:pt x="2122916" y="2573861"/>
                  <a:pt x="2275489" y="2572306"/>
                  <a:pt x="2427889" y="2567051"/>
                </a:cubicBezTo>
                <a:cubicBezTo>
                  <a:pt x="2412124" y="2561796"/>
                  <a:pt x="2396888" y="2554544"/>
                  <a:pt x="2380593" y="2551285"/>
                </a:cubicBezTo>
                <a:cubicBezTo>
                  <a:pt x="2344155" y="2543997"/>
                  <a:pt x="2294922" y="2563294"/>
                  <a:pt x="2270234" y="2535520"/>
                </a:cubicBezTo>
                <a:cubicBezTo>
                  <a:pt x="2242086" y="2503853"/>
                  <a:pt x="2261434" y="2451187"/>
                  <a:pt x="2254469" y="2409395"/>
                </a:cubicBezTo>
                <a:cubicBezTo>
                  <a:pt x="2243158" y="2341526"/>
                  <a:pt x="2242808" y="2352490"/>
                  <a:pt x="2207172" y="2299037"/>
                </a:cubicBezTo>
                <a:cubicBezTo>
                  <a:pt x="2201917" y="2230720"/>
                  <a:pt x="2199906" y="2162075"/>
                  <a:pt x="2191407" y="2094085"/>
                </a:cubicBezTo>
                <a:cubicBezTo>
                  <a:pt x="2179793" y="2001174"/>
                  <a:pt x="2128835" y="2077094"/>
                  <a:pt x="2191407" y="1920664"/>
                </a:cubicBezTo>
                <a:cubicBezTo>
                  <a:pt x="2198444" y="1903072"/>
                  <a:pt x="2220962" y="1895786"/>
                  <a:pt x="2238703" y="1889133"/>
                </a:cubicBezTo>
                <a:cubicBezTo>
                  <a:pt x="2263793" y="1879724"/>
                  <a:pt x="2291535" y="1879867"/>
                  <a:pt x="2317531" y="1873368"/>
                </a:cubicBezTo>
                <a:cubicBezTo>
                  <a:pt x="2333653" y="1869337"/>
                  <a:pt x="2349062" y="1862857"/>
                  <a:pt x="2364827" y="1857602"/>
                </a:cubicBezTo>
                <a:cubicBezTo>
                  <a:pt x="2460094" y="1714704"/>
                  <a:pt x="2381172" y="1850660"/>
                  <a:pt x="2412124" y="1479230"/>
                </a:cubicBezTo>
                <a:cubicBezTo>
                  <a:pt x="2413504" y="1462669"/>
                  <a:pt x="2423858" y="1448055"/>
                  <a:pt x="2427889" y="1431933"/>
                </a:cubicBezTo>
                <a:cubicBezTo>
                  <a:pt x="2478383" y="1229956"/>
                  <a:pt x="2405255" y="1464871"/>
                  <a:pt x="2475186" y="1290044"/>
                </a:cubicBezTo>
                <a:cubicBezTo>
                  <a:pt x="2487530" y="1259185"/>
                  <a:pt x="2496207" y="1226982"/>
                  <a:pt x="2506717" y="1195451"/>
                </a:cubicBezTo>
                <a:cubicBezTo>
                  <a:pt x="2519583" y="1156851"/>
                  <a:pt x="2529659" y="1119187"/>
                  <a:pt x="2554013" y="1085092"/>
                </a:cubicBezTo>
                <a:cubicBezTo>
                  <a:pt x="2597751" y="1023858"/>
                  <a:pt x="2591569" y="1046474"/>
                  <a:pt x="2648607" y="1022030"/>
                </a:cubicBezTo>
                <a:cubicBezTo>
                  <a:pt x="2670209" y="1012772"/>
                  <a:pt x="2691264" y="1002159"/>
                  <a:pt x="2711669" y="990499"/>
                </a:cubicBezTo>
                <a:cubicBezTo>
                  <a:pt x="2728120" y="981098"/>
                  <a:pt x="2741549" y="966432"/>
                  <a:pt x="2758965" y="958968"/>
                </a:cubicBezTo>
                <a:cubicBezTo>
                  <a:pt x="2778881" y="950433"/>
                  <a:pt x="2801006" y="948457"/>
                  <a:pt x="2822027" y="943202"/>
                </a:cubicBezTo>
                <a:cubicBezTo>
                  <a:pt x="2837793" y="932692"/>
                  <a:pt x="2855926" y="925069"/>
                  <a:pt x="2869324" y="911671"/>
                </a:cubicBezTo>
                <a:cubicBezTo>
                  <a:pt x="2921969" y="859027"/>
                  <a:pt x="2916217" y="797193"/>
                  <a:pt x="2885089" y="722485"/>
                </a:cubicBezTo>
                <a:cubicBezTo>
                  <a:pt x="2874983" y="698230"/>
                  <a:pt x="2841558" y="692766"/>
                  <a:pt x="2822027" y="675188"/>
                </a:cubicBezTo>
                <a:cubicBezTo>
                  <a:pt x="2788882" y="645358"/>
                  <a:pt x="2752169" y="617697"/>
                  <a:pt x="2727434" y="580595"/>
                </a:cubicBezTo>
                <a:cubicBezTo>
                  <a:pt x="2716924" y="564830"/>
                  <a:pt x="2709301" y="546697"/>
                  <a:pt x="2695903" y="533299"/>
                </a:cubicBezTo>
                <a:cubicBezTo>
                  <a:pt x="2682505" y="519901"/>
                  <a:pt x="2664372" y="512278"/>
                  <a:pt x="2648607" y="501768"/>
                </a:cubicBezTo>
                <a:cubicBezTo>
                  <a:pt x="2578513" y="396626"/>
                  <a:pt x="2647518" y="470237"/>
                  <a:pt x="2427889" y="470237"/>
                </a:cubicBezTo>
                <a:cubicBezTo>
                  <a:pt x="2385520" y="470237"/>
                  <a:pt x="2343806" y="459726"/>
                  <a:pt x="2301765" y="454471"/>
                </a:cubicBezTo>
                <a:cubicBezTo>
                  <a:pt x="2254267" y="422805"/>
                  <a:pt x="2247413" y="415411"/>
                  <a:pt x="2191407" y="391409"/>
                </a:cubicBezTo>
                <a:cubicBezTo>
                  <a:pt x="2176132" y="384863"/>
                  <a:pt x="2159385" y="382190"/>
                  <a:pt x="2144110" y="375644"/>
                </a:cubicBezTo>
                <a:cubicBezTo>
                  <a:pt x="2122508" y="366386"/>
                  <a:pt x="2102650" y="353371"/>
                  <a:pt x="2081048" y="344113"/>
                </a:cubicBezTo>
                <a:cubicBezTo>
                  <a:pt x="2065773" y="337567"/>
                  <a:pt x="2048615" y="335779"/>
                  <a:pt x="2033751" y="328347"/>
                </a:cubicBezTo>
                <a:cubicBezTo>
                  <a:pt x="1924879" y="273910"/>
                  <a:pt x="2054636" y="313861"/>
                  <a:pt x="1923393" y="281051"/>
                </a:cubicBezTo>
                <a:cubicBezTo>
                  <a:pt x="1814973" y="208770"/>
                  <a:pt x="1864751" y="229971"/>
                  <a:pt x="1781503" y="202223"/>
                </a:cubicBezTo>
                <a:cubicBezTo>
                  <a:pt x="1697422" y="76101"/>
                  <a:pt x="1807776" y="228495"/>
                  <a:pt x="1702676" y="123395"/>
                </a:cubicBezTo>
                <a:cubicBezTo>
                  <a:pt x="1689278" y="109997"/>
                  <a:pt x="1684543" y="89497"/>
                  <a:pt x="1671145" y="76099"/>
                </a:cubicBezTo>
                <a:cubicBezTo>
                  <a:pt x="1595045" y="0"/>
                  <a:pt x="1634358" y="5154"/>
                  <a:pt x="1623848" y="13037"/>
                </a:cubicBezTo>
                <a:close/>
              </a:path>
            </a:pathLst>
          </a:custGeom>
          <a:solidFill>
            <a:schemeClr val="accent1">
              <a:alpha val="71000"/>
            </a:schemeClr>
          </a:solidFill>
          <a:ln w="28575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016" name="TextBox 64"/>
          <p:cNvSpPr txBox="1">
            <a:spLocks noChangeArrowheads="1"/>
          </p:cNvSpPr>
          <p:nvPr/>
        </p:nvSpPr>
        <p:spPr bwMode="auto">
          <a:xfrm rot="-1826905">
            <a:off x="1530350" y="3730625"/>
            <a:ext cx="1928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Полоцкое княжество</a:t>
            </a:r>
          </a:p>
        </p:txBody>
      </p:sp>
      <p:sp>
        <p:nvSpPr>
          <p:cNvPr id="40017" name="TextBox 65"/>
          <p:cNvSpPr txBox="1">
            <a:spLocks noChangeArrowheads="1"/>
          </p:cNvSpPr>
          <p:nvPr/>
        </p:nvSpPr>
        <p:spPr bwMode="auto">
          <a:xfrm rot="-1419579">
            <a:off x="1549400" y="46577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Турово-пинское</a:t>
            </a:r>
          </a:p>
        </p:txBody>
      </p:sp>
      <p:sp>
        <p:nvSpPr>
          <p:cNvPr id="40018" name="TextBox 50"/>
          <p:cNvSpPr txBox="1">
            <a:spLocks noChangeArrowheads="1"/>
          </p:cNvSpPr>
          <p:nvPr/>
        </p:nvSpPr>
        <p:spPr bwMode="auto">
          <a:xfrm>
            <a:off x="2500313" y="3071813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 rot="1932311">
            <a:off x="369888" y="5345113"/>
            <a:ext cx="19288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prstClr val="black"/>
                </a:solidFill>
              </a:rPr>
              <a:t>Р О С Т И С Л А В</a:t>
            </a:r>
          </a:p>
        </p:txBody>
      </p:sp>
    </p:spTree>
  </p:cSld>
  <p:clrMapOvr>
    <a:masterClrMapping/>
  </p:clrMapOvr>
  <p:transition spd="slow" advTm="5000">
    <p:wheel spokes="1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7168E-6 L 0.38594 -0.17826 " pathEditMode="relative" ptsTypes="AA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6684 0.18474 " pathEditMode="relative" ptsTypes="AA">
                                      <p:cBhvr>
                                        <p:cTn id="3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7" grpId="0"/>
      <p:bldP spid="57" grpId="1"/>
      <p:bldP spid="67" grpId="0"/>
      <p:bldP spid="6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Княжеские усобицы во 2-й половине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XI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в.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619672" y="1268760"/>
            <a:ext cx="5832475" cy="936625"/>
          </a:xfrm>
          <a:prstGeom prst="rect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1068 г. – поражение Ярославичей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в сражении с половцами на р. Альте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572000" y="2204864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259632" y="2924944"/>
            <a:ext cx="6840538" cy="936625"/>
          </a:xfrm>
          <a:prstGeom prst="rect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Восстание киевлян, изгнание Изяслава,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возведение на престол Всеслава Полоцкого</a:t>
            </a: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4572000" y="3861048"/>
            <a:ext cx="0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71600" y="4653136"/>
            <a:ext cx="7272338" cy="1223963"/>
          </a:xfrm>
          <a:prstGeom prst="rect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1069 г. – возвращение Изяслава с войсками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племянника,  польского короля </a:t>
            </a:r>
            <a:r>
              <a:rPr lang="ru-RU" sz="2400" b="1" dirty="0" err="1">
                <a:solidFill>
                  <a:prstClr val="black"/>
                </a:solidFill>
              </a:rPr>
              <a:t>Болеслава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II</a:t>
            </a:r>
            <a:r>
              <a:rPr lang="ru-RU" sz="2400" b="1" dirty="0">
                <a:solidFill>
                  <a:prstClr val="black"/>
                </a:solidFill>
              </a:rPr>
              <a:t>,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вторичное вступление на киевский престол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4572000" y="5877272"/>
            <a:ext cx="0" cy="6207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Княжеские усобицы во 2-й половине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XI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в.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116013" y="1412875"/>
            <a:ext cx="6985000" cy="576263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</a:rPr>
              <a:t>Переговоры между Изяславом и Всеславом</a:t>
            </a:r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>
            <a:off x="4643438" y="1989138"/>
            <a:ext cx="0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16013" y="2492375"/>
            <a:ext cx="6985000" cy="792163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</a:rPr>
              <a:t>Ссора Изяслава с братьями.</a:t>
            </a:r>
            <a:br>
              <a:rPr lang="ru-RU" sz="2400" b="1">
                <a:solidFill>
                  <a:prstClr val="black"/>
                </a:solidFill>
              </a:rPr>
            </a:br>
            <a:r>
              <a:rPr lang="ru-RU" sz="2400" b="1">
                <a:solidFill>
                  <a:prstClr val="black"/>
                </a:solidFill>
              </a:rPr>
              <a:t> Изгнание Изяслава из Киева в 1073 г.</a:t>
            </a: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4643438" y="3284538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116013" y="3789363"/>
            <a:ext cx="6985000" cy="504825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</a:rPr>
              <a:t>Великое княжение Святослава 1073–1076 гг.</a:t>
            </a: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4643438" y="4292600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116013" y="4724400"/>
            <a:ext cx="6985000" cy="720725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</a:rPr>
              <a:t>Смерть Святослава.  Третье </a:t>
            </a:r>
            <a:br>
              <a:rPr lang="ru-RU" sz="2400" b="1">
                <a:solidFill>
                  <a:prstClr val="black"/>
                </a:solidFill>
              </a:rPr>
            </a:br>
            <a:r>
              <a:rPr lang="ru-RU" sz="2400" b="1">
                <a:solidFill>
                  <a:prstClr val="black"/>
                </a:solidFill>
              </a:rPr>
              <a:t>великое княжение Изяслава 1076–1078 гг.</a:t>
            </a: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4643438" y="5445125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116013" y="5876925"/>
            <a:ext cx="6985000" cy="720725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</a:rPr>
              <a:t>Война Олега Святославича против</a:t>
            </a:r>
            <a:br>
              <a:rPr lang="ru-RU" sz="2400" b="1">
                <a:solidFill>
                  <a:prstClr val="black"/>
                </a:solidFill>
              </a:rPr>
            </a:br>
            <a:r>
              <a:rPr lang="ru-RU" sz="2400" b="1">
                <a:solidFill>
                  <a:prstClr val="black"/>
                </a:solidFill>
              </a:rPr>
              <a:t>дядей – Изяслава и Всеволода.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Княжеские усобицы во 2-й половине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XI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16013" y="1412875"/>
            <a:ext cx="7127875" cy="4318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</a:rPr>
              <a:t>Гибель Изяслава в войне с Олегом в 1078 г.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643438" y="1844675"/>
            <a:ext cx="0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16013" y="2420938"/>
            <a:ext cx="7127875" cy="4318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</a:rPr>
              <a:t>Великое княжение Всеволода 1078–1093 гг.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4643438" y="2852738"/>
            <a:ext cx="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116013" y="3429000"/>
            <a:ext cx="7056437" cy="1150938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</a:rPr>
              <a:t>Смерть Всеволода </a:t>
            </a:r>
            <a:r>
              <a:rPr lang="en-US" sz="2400" b="1">
                <a:solidFill>
                  <a:prstClr val="black"/>
                </a:solidFill>
              </a:rPr>
              <a:t>I </a:t>
            </a:r>
            <a:r>
              <a:rPr lang="ru-RU" sz="2400" b="1">
                <a:solidFill>
                  <a:prstClr val="black"/>
                </a:solidFill>
              </a:rPr>
              <a:t>в 1093 г. </a:t>
            </a:r>
            <a:br>
              <a:rPr lang="ru-RU" sz="2400" b="1">
                <a:solidFill>
                  <a:prstClr val="black"/>
                </a:solidFill>
              </a:rPr>
            </a:br>
            <a:r>
              <a:rPr lang="ru-RU" sz="2400" b="1">
                <a:solidFill>
                  <a:prstClr val="black"/>
                </a:solidFill>
              </a:rPr>
              <a:t>Отказ Владимира Мономаха от борьбы </a:t>
            </a:r>
            <a:br>
              <a:rPr lang="ru-RU" sz="2400" b="1">
                <a:solidFill>
                  <a:prstClr val="black"/>
                </a:solidFill>
              </a:rPr>
            </a:br>
            <a:r>
              <a:rPr lang="ru-RU" sz="2400" b="1">
                <a:solidFill>
                  <a:prstClr val="black"/>
                </a:solidFill>
              </a:rPr>
              <a:t>за Киев, его переход в Чернигов.</a:t>
            </a: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 flipH="1">
            <a:off x="3203575" y="4581525"/>
            <a:ext cx="1081088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23850" y="5013325"/>
            <a:ext cx="3960813" cy="12954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</a:rPr>
              <a:t>Великое княжение</a:t>
            </a:r>
            <a:br>
              <a:rPr lang="ru-RU" sz="2400" b="1">
                <a:solidFill>
                  <a:prstClr val="black"/>
                </a:solidFill>
              </a:rPr>
            </a:br>
            <a:r>
              <a:rPr lang="ru-RU" sz="2400" b="1">
                <a:solidFill>
                  <a:prstClr val="black"/>
                </a:solidFill>
              </a:rPr>
              <a:t>Святополка Изяславича</a:t>
            </a:r>
            <a:br>
              <a:rPr lang="ru-RU" sz="2400" b="1">
                <a:solidFill>
                  <a:prstClr val="black"/>
                </a:solidFill>
              </a:rPr>
            </a:br>
            <a:r>
              <a:rPr lang="ru-RU" sz="2400" b="1">
                <a:solidFill>
                  <a:prstClr val="black"/>
                </a:solidFill>
              </a:rPr>
              <a:t>1093–1113 гг.</a:t>
            </a: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5076825" y="4581525"/>
            <a:ext cx="8636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716463" y="5013325"/>
            <a:ext cx="4103687" cy="1628775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</a:rPr>
              <a:t>Возвращение Олега</a:t>
            </a:r>
            <a:br>
              <a:rPr lang="ru-RU" sz="2400" b="1">
                <a:solidFill>
                  <a:prstClr val="black"/>
                </a:solidFill>
              </a:rPr>
            </a:br>
            <a:r>
              <a:rPr lang="ru-RU" sz="2400" b="1">
                <a:solidFill>
                  <a:prstClr val="black"/>
                </a:solidFill>
              </a:rPr>
              <a:t>Святославича в Чернигов.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</a:rPr>
              <a:t>Переход Мономаха</a:t>
            </a:r>
            <a:br>
              <a:rPr lang="ru-RU" sz="2400" b="1">
                <a:solidFill>
                  <a:prstClr val="black"/>
                </a:solidFill>
              </a:rPr>
            </a:br>
            <a:r>
              <a:rPr lang="ru-RU" sz="2400" b="1">
                <a:solidFill>
                  <a:prstClr val="black"/>
                </a:solidFill>
              </a:rPr>
              <a:t>в Переяславль.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err="1" smtClean="0">
                <a:latin typeface="+mj-lt"/>
                <a:ea typeface="+mj-ea"/>
                <a:cs typeface="+mj-cs"/>
              </a:rPr>
              <a:t>Любечский</a:t>
            </a:r>
            <a:r>
              <a:rPr lang="ru-RU" sz="3200" b="1" dirty="0" smtClean="0">
                <a:latin typeface="+mj-lt"/>
                <a:ea typeface="+mj-ea"/>
                <a:cs typeface="+mj-cs"/>
              </a:rPr>
              <a:t> съезд князей (1097 г)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313" y="908050"/>
            <a:ext cx="8207375" cy="6477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</a:rPr>
              <a:t>Продолжение княжеских усобиц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4643438" y="1557338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68313" y="1916112"/>
            <a:ext cx="8207375" cy="2232968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Созыв съезда князей в 1097 г. в </a:t>
            </a:r>
            <a:r>
              <a:rPr lang="ru-RU" sz="2400" b="1" dirty="0" err="1">
                <a:solidFill>
                  <a:prstClr val="black"/>
                </a:solidFill>
              </a:rPr>
              <a:t>Любечском</a:t>
            </a:r>
            <a:r>
              <a:rPr lang="ru-RU" sz="2400" b="1" dirty="0">
                <a:solidFill>
                  <a:prstClr val="black"/>
                </a:solidFill>
              </a:rPr>
              <a:t> замке.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Участники: Святополк </a:t>
            </a:r>
            <a:r>
              <a:rPr lang="ru-RU" sz="2400" b="1" dirty="0" err="1">
                <a:solidFill>
                  <a:prstClr val="black"/>
                </a:solidFill>
              </a:rPr>
              <a:t>Изяславич</a:t>
            </a:r>
            <a:r>
              <a:rPr lang="ru-RU" sz="2400" b="1" dirty="0">
                <a:solidFill>
                  <a:prstClr val="black"/>
                </a:solidFill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 Олег и </a:t>
            </a:r>
            <a:r>
              <a:rPr lang="ru-RU" sz="2400" b="1" dirty="0" err="1">
                <a:solidFill>
                  <a:prstClr val="black"/>
                </a:solidFill>
              </a:rPr>
              <a:t>Давыд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Святославичи</a:t>
            </a:r>
            <a:r>
              <a:rPr lang="ru-RU" sz="2400" b="1" dirty="0">
                <a:solidFill>
                  <a:prstClr val="black"/>
                </a:solidFill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 Владимир Мономах, </a:t>
            </a:r>
            <a:r>
              <a:rPr lang="ru-RU" sz="2400" b="1" dirty="0" err="1">
                <a:solidFill>
                  <a:prstClr val="black"/>
                </a:solidFill>
              </a:rPr>
              <a:t>Давыд</a:t>
            </a:r>
            <a:r>
              <a:rPr lang="ru-RU" sz="2400" b="1" dirty="0">
                <a:solidFill>
                  <a:prstClr val="black"/>
                </a:solidFill>
              </a:rPr>
              <a:t> Игоревич  Волынский,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</a:rPr>
              <a:t>Василько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</a:rPr>
              <a:t>Ростиславич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</a:rPr>
              <a:t>Теребовльский</a:t>
            </a:r>
            <a:r>
              <a:rPr lang="ru-RU" sz="2400" b="1" dirty="0" smtClean="0">
                <a:solidFill>
                  <a:prstClr val="black"/>
                </a:solidFill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/>
              <a:t>Цель: предотвращение усобиц, ослабляющих Землю русск</a:t>
            </a:r>
            <a:r>
              <a:rPr lang="ru-RU" sz="2400" b="1" dirty="0" smtClean="0"/>
              <a:t>ую</a:t>
            </a:r>
            <a:r>
              <a:rPr lang="ru-RU" sz="2400" dirty="0" smtClean="0"/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9" name="Picture 9" descr="Любечский зам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4149080"/>
            <a:ext cx="8207375" cy="2348880"/>
          </a:xfrm>
          <a:prstGeom prst="rect">
            <a:avLst/>
          </a:prstGeom>
          <a:blipFill>
            <a:blip r:embed="rId4" cstate="print"/>
            <a:stretch>
              <a:fillRect l="4000" t="-9000" b="-56000"/>
            </a:stretch>
          </a:blipFill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err="1" smtClean="0">
                <a:latin typeface="+mj-lt"/>
                <a:ea typeface="+mj-ea"/>
                <a:cs typeface="+mj-cs"/>
              </a:rPr>
              <a:t>Любечский</a:t>
            </a:r>
            <a:r>
              <a:rPr lang="ru-RU" sz="3200" b="1" dirty="0" smtClean="0">
                <a:latin typeface="+mj-lt"/>
                <a:ea typeface="+mj-ea"/>
                <a:cs typeface="+mj-cs"/>
              </a:rPr>
              <a:t> съезд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825" y="1125538"/>
            <a:ext cx="8642350" cy="935037"/>
          </a:xfrm>
          <a:prstGeom prst="rect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Сожаление по поводу усобиц: «А половцы землю нашу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несуть</a:t>
            </a:r>
            <a:r>
              <a:rPr lang="ru-RU" sz="2400" b="1" dirty="0">
                <a:solidFill>
                  <a:prstClr val="black"/>
                </a:solidFill>
              </a:rPr>
              <a:t> розно и ради суть, </a:t>
            </a:r>
            <a:r>
              <a:rPr lang="ru-RU" sz="2400" b="1" dirty="0" err="1">
                <a:solidFill>
                  <a:prstClr val="black"/>
                </a:solidFill>
              </a:rPr>
              <a:t>оже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межю</a:t>
            </a:r>
            <a:r>
              <a:rPr lang="ru-RU" sz="2400" b="1" dirty="0">
                <a:solidFill>
                  <a:prstClr val="black"/>
                </a:solidFill>
              </a:rPr>
              <a:t> нами рать».</a:t>
            </a: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4500563" y="2060575"/>
            <a:ext cx="0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51050" y="2636838"/>
            <a:ext cx="5329238" cy="936625"/>
          </a:xfrm>
          <a:prstGeom prst="rect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</a:rPr>
              <a:t>Решение прекратить усобицы:</a:t>
            </a:r>
            <a:br>
              <a:rPr lang="ru-RU" sz="2400" b="1">
                <a:solidFill>
                  <a:prstClr val="black"/>
                </a:solidFill>
              </a:rPr>
            </a:br>
            <a:r>
              <a:rPr lang="ru-RU" sz="2400" b="1">
                <a:solidFill>
                  <a:prstClr val="black"/>
                </a:solidFill>
              </a:rPr>
              <a:t> «Да имемся въ едино сердце».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4500563" y="3573463"/>
            <a:ext cx="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288" y="4149725"/>
            <a:ext cx="8424862" cy="1008063"/>
          </a:xfrm>
          <a:prstGeom prst="rect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</a:rPr>
              <a:t>Новый порядок организации власти на Руси:</a:t>
            </a:r>
            <a:br>
              <a:rPr lang="ru-RU" sz="2400" b="1">
                <a:solidFill>
                  <a:prstClr val="black"/>
                </a:solidFill>
              </a:rPr>
            </a:br>
            <a:r>
              <a:rPr lang="ru-RU" sz="2400" b="1">
                <a:solidFill>
                  <a:prstClr val="black"/>
                </a:solidFill>
              </a:rPr>
              <a:t>«Кождо да държит отчину свою».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835150" y="5445125"/>
            <a:ext cx="73088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400" b="1" dirty="0"/>
              <a:t>Что означало решение</a:t>
            </a:r>
            <a:br>
              <a:rPr lang="ru-RU" sz="2400" b="1" dirty="0"/>
            </a:br>
            <a:r>
              <a:rPr lang="ru-RU" sz="2400" b="1" dirty="0"/>
              <a:t> «Каждый да  держит отчину свою»?</a:t>
            </a:r>
          </a:p>
          <a:p>
            <a:pPr>
              <a:defRPr/>
            </a:pPr>
            <a:r>
              <a:rPr lang="ru-RU" sz="2400" b="1" dirty="0"/>
              <a:t>Укрепляло или ослабляло оно единство Руси?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Ослепление Василька Теребовльского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0825" y="1125538"/>
            <a:ext cx="3816350" cy="15113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Правление детей князя-изгоя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Ростислава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Василька и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Володаря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Галиции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292725" y="1125538"/>
            <a:ext cx="3455988" cy="15113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Правление</a:t>
            </a:r>
            <a:br>
              <a:rPr lang="ru-RU" sz="2000" b="1">
                <a:solidFill>
                  <a:prstClr val="black"/>
                </a:solidFill>
              </a:rPr>
            </a:br>
            <a:r>
              <a:rPr lang="ru-RU" sz="2000" b="1">
                <a:solidFill>
                  <a:prstClr val="black"/>
                </a:solidFill>
              </a:rPr>
              <a:t>Давыда Игоревича</a:t>
            </a:r>
            <a:br>
              <a:rPr lang="ru-RU" sz="2000" b="1">
                <a:solidFill>
                  <a:prstClr val="black"/>
                </a:solidFill>
              </a:rPr>
            </a:br>
            <a:r>
              <a:rPr lang="ru-RU" sz="2000" b="1">
                <a:solidFill>
                  <a:prstClr val="black"/>
                </a:solidFill>
              </a:rPr>
              <a:t>на Волыни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2700338" y="263683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6372225" y="263683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84213" y="3068638"/>
            <a:ext cx="7632700" cy="649287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Стремление Давыда Игоревича расширить свои владения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за счет Галиции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4787900" y="3716338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84213" y="4221163"/>
            <a:ext cx="7704137" cy="1081087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Захват в плен и ослепление Василька Теребовльского</a:t>
            </a:r>
            <a:br>
              <a:rPr lang="ru-RU" sz="2000" b="1">
                <a:solidFill>
                  <a:prstClr val="black"/>
                </a:solidFill>
              </a:rPr>
            </a:br>
            <a:r>
              <a:rPr lang="ru-RU" sz="2000" b="1">
                <a:solidFill>
                  <a:prstClr val="black"/>
                </a:solidFill>
              </a:rPr>
              <a:t>после Любечского съезда Давыдом Игоревичем</a:t>
            </a:r>
            <a:br>
              <a:rPr lang="ru-RU" sz="2000" b="1">
                <a:solidFill>
                  <a:prstClr val="black"/>
                </a:solidFill>
              </a:rPr>
            </a:br>
            <a:r>
              <a:rPr lang="ru-RU" sz="2000" b="1">
                <a:solidFill>
                  <a:prstClr val="black"/>
                </a:solidFill>
              </a:rPr>
              <a:t> при содействии великого князя Святополка Изяславича</a:t>
            </a: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4787900" y="5300663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84213" y="5805488"/>
            <a:ext cx="7704137" cy="719137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Решение съезда князей в Витичеве (1100 г.) об изгнании</a:t>
            </a:r>
            <a:br>
              <a:rPr lang="ru-RU" sz="2000" b="1">
                <a:solidFill>
                  <a:prstClr val="black"/>
                </a:solidFill>
              </a:rPr>
            </a:br>
            <a:r>
              <a:rPr lang="ru-RU" sz="2000" b="1">
                <a:solidFill>
                  <a:prstClr val="black"/>
                </a:solidFill>
              </a:rPr>
              <a:t> Давыда с Волыни и о передаче Волыни Мономашичам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285751"/>
            <a:ext cx="8358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504D">
                    <a:lumMod val="50000"/>
                  </a:srgbClr>
                </a:solidFill>
              </a:rPr>
              <a:t>Домашнее задание</a:t>
            </a:r>
            <a:endParaRPr lang="ru-RU" sz="32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1124744"/>
            <a:ext cx="8229600" cy="111183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3200" b="1" dirty="0" smtClean="0"/>
              <a:t>§ 12.</a:t>
            </a:r>
          </a:p>
          <a:p>
            <a:pPr marL="609600" indent="-609600">
              <a:buFontTx/>
              <a:buAutoNum type="arabicPeriod"/>
            </a:pPr>
            <a:r>
              <a:rPr lang="ru-RU" sz="3200" b="1" dirty="0" smtClean="0"/>
              <a:t>Ответить на </a:t>
            </a:r>
            <a:r>
              <a:rPr lang="ru-RU" sz="3200" b="1" dirty="0" err="1" smtClean="0"/>
              <a:t>вопр</a:t>
            </a:r>
            <a:r>
              <a:rPr lang="ru-RU" sz="3200" b="1" dirty="0" smtClean="0"/>
              <a:t>. № 1-4 стр.101 (устно)</a:t>
            </a:r>
          </a:p>
        </p:txBody>
      </p:sp>
      <p:pic>
        <p:nvPicPr>
          <p:cNvPr id="9" name="Рисунок 8" descr="Rus-1015-1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348880"/>
            <a:ext cx="5328592" cy="417646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softEdge rad="635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285751"/>
            <a:ext cx="8358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0" dirty="0" smtClean="0">
                <a:latin typeface="Bookman Old Style" panose="02050604050505020204" pitchFamily="18" charset="0"/>
                <a:ea typeface="+mj-ea"/>
                <a:cs typeface="+mj-cs"/>
              </a:rPr>
              <a:t>ВЛАДИМИР МОНОМАХ</a:t>
            </a:r>
            <a:endParaRPr lang="ru-RU" sz="3200" b="1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347864" y="1268760"/>
            <a:ext cx="5472608" cy="4896544"/>
          </a:xfrm>
          <a:prstGeom prst="rect">
            <a:avLst/>
          </a:prstGeom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dirty="0" smtClean="0">
                <a:ea typeface="Ebrima" pitchFamily="2" charset="0"/>
                <a:cs typeface="Ebrima" pitchFamily="2" charset="0"/>
              </a:rPr>
              <a:t>Задание на урок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dirty="0" smtClean="0"/>
              <a:t>      </a:t>
            </a:r>
            <a:r>
              <a:rPr lang="ru-RU" altLang="ru-RU" sz="3200" b="1" i="1" dirty="0" smtClean="0">
                <a:solidFill>
                  <a:srgbClr val="7030A0"/>
                </a:solidFill>
              </a:rPr>
              <a:t>Можно ли считать Владимира Мономаха продолжателем дела Владимира </a:t>
            </a:r>
            <a:r>
              <a:rPr lang="ru-RU" altLang="ru-RU" sz="3200" b="1" i="1" dirty="0" err="1" smtClean="0">
                <a:solidFill>
                  <a:srgbClr val="7030A0"/>
                </a:solidFill>
              </a:rPr>
              <a:t>Святославича</a:t>
            </a:r>
            <a:r>
              <a:rPr lang="ru-RU" altLang="ru-RU" sz="3200" b="1" i="1" dirty="0" smtClean="0">
                <a:solidFill>
                  <a:srgbClr val="7030A0"/>
                </a:solidFill>
              </a:rPr>
              <a:t> и Ярослава Мудрого?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33843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7" name="Picture 2" descr="Владимир Мономах - Наталья Владимировна Дементье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193704"/>
            <a:ext cx="3234833" cy="2664296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softEdge rad="317500"/>
          </a:effectLst>
        </p:spPr>
      </p:pic>
      <p:pic>
        <p:nvPicPr>
          <p:cNvPr id="8" name="Picture 2" descr="поход Владимира Мономах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221088"/>
            <a:ext cx="4268038" cy="293783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285751"/>
            <a:ext cx="8358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План  урока</a:t>
            </a:r>
            <a:endParaRPr lang="ru-RU" sz="24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1268760"/>
            <a:ext cx="8229600" cy="259295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/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Усобицы на Руси после смерти Ярослава Мудрого. Ослабление власти великого киевского князя.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Любечский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съезд. 1097 г.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Борьба с новой угрозой из Дикой Степи – половцами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Владимир Мономах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Наследие и распад державы.</a:t>
            </a:r>
          </a:p>
        </p:txBody>
      </p:sp>
      <p:pic>
        <p:nvPicPr>
          <p:cNvPr id="8" name="Picture 4" descr="1287692241_7-7s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05064"/>
            <a:ext cx="4464496" cy="2629772"/>
          </a:xfrm>
          <a:prstGeom prst="rect">
            <a:avLst/>
          </a:prstGeom>
          <a:noFill/>
          <a:ln w="349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ладимир &lt;strong&gt; Мономах&lt;/strong&g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304529" cy="491792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3707904" y="908720"/>
            <a:ext cx="4968552" cy="4824536"/>
          </a:xfrm>
          <a:prstGeom prst="rect">
            <a:avLst/>
          </a:prstGeom>
        </p:spPr>
        <p:txBody>
          <a:bodyPr anchor="t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 прославился Владимир Мономах до того, как стал великим киевским князем?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Почему у Владимира было такое прозвище и что оно означало?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285751"/>
            <a:ext cx="8358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ВЛАДИМИР МОНОМАХ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39604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4211960" y="1268760"/>
            <a:ext cx="4752528" cy="4896544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b="1" dirty="0" smtClean="0">
                <a:solidFill>
                  <a:prstClr val="black"/>
                </a:solidFill>
              </a:rPr>
              <a:t>Владимир II Всеволодович Мономах- Государственный деятель, военачальник, писатель, мыслитель;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b="1" dirty="0" smtClean="0">
                <a:solidFill>
                  <a:prstClr val="black"/>
                </a:solidFill>
              </a:rPr>
              <a:t> Сын Всеволода I и дочери византийского императора Константина IX Мономаха — Марии.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b="1" dirty="0" smtClean="0">
                <a:solidFill>
                  <a:prstClr val="black"/>
                </a:solidFill>
              </a:rPr>
              <a:t>Был женат на дочери английского короля Гарольда </a:t>
            </a:r>
            <a:r>
              <a:rPr lang="en-US" altLang="ru-RU" sz="2000" b="1" dirty="0" smtClean="0">
                <a:solidFill>
                  <a:prstClr val="black"/>
                </a:solidFill>
              </a:rPr>
              <a:t>II</a:t>
            </a:r>
            <a:r>
              <a:rPr lang="ru-RU" altLang="ru-RU" sz="2000" b="1" dirty="0" smtClean="0">
                <a:solidFill>
                  <a:prstClr val="black"/>
                </a:solidFill>
              </a:rPr>
              <a:t> – Гите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b="1" dirty="0" smtClean="0">
                <a:solidFill>
                  <a:prstClr val="black"/>
                </a:solidFill>
              </a:rPr>
              <a:t>Годы жизни: 1053-1125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b="1" dirty="0" smtClean="0">
                <a:solidFill>
                  <a:prstClr val="black"/>
                </a:solidFill>
              </a:rPr>
              <a:t>князь Смоленский (1073—1078)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b="1" dirty="0" smtClean="0">
                <a:solidFill>
                  <a:prstClr val="black"/>
                </a:solidFill>
              </a:rPr>
              <a:t>князь Черниговский (1078—1094)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b="1" dirty="0" smtClean="0">
                <a:solidFill>
                  <a:prstClr val="black"/>
                </a:solidFill>
              </a:rPr>
              <a:t>князь Переяславский (1094—1113)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b="1" dirty="0" smtClean="0">
                <a:solidFill>
                  <a:prstClr val="black"/>
                </a:solidFill>
              </a:rPr>
              <a:t>Великий князь Киевский (1113—1125)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altLang="ru-RU" sz="2000" b="1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altLang="ru-RU" sz="2000" b="1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altLang="ru-RU" sz="20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285751"/>
            <a:ext cx="8358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0" dirty="0" smtClean="0">
                <a:solidFill>
                  <a:prstClr val="black"/>
                </a:solidFill>
                <a:latin typeface="+mj-lt"/>
              </a:rPr>
              <a:t>Деятельность до великого княжения</a:t>
            </a:r>
            <a:endParaRPr lang="ru-RU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707904" y="1124744"/>
            <a:ext cx="5184576" cy="49685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В 1076 году вместе с Олегом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Святославичем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 помог полякам против чехов, дважды воевал против Всеслава Полоцкого.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В 1080  году отбил набег половцев на черниговские земли, нанёс поражение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кочевникам-торкам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В 1093 году после смерти отца добровольно уступил Киев двоюродному брату Святополку, сказав: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/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«Его отец был старше моего и раньше моего княжил в Киеве». Сам же занял Черниговский престол.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С 1093 года вёл войну с Олегом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Святославичем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, вступившим в союз с  половцами, которому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/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в 1094 году уступил Чернигов. Сам же обосновался в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Переяславском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 княжестве.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В 1097 году по его инициативе был созван съезд князей в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Любече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, а в 1100 году – в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Витичеве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/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оба они были направлены против княжеских усобиц.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1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34563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285751"/>
            <a:ext cx="83581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kern="0" dirty="0" smtClean="0">
                <a:solidFill>
                  <a:prstClr val="black"/>
                </a:solidFill>
                <a:latin typeface="+mj-lt"/>
              </a:rPr>
              <a:t>Объединенный поход русских войск против половцев</a:t>
            </a:r>
            <a:endParaRPr lang="ru-RU" sz="26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7" name="Picture 4" descr="http://salgarys.narod.ru/olderfiles/21/_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052736"/>
            <a:ext cx="5756402" cy="3171452"/>
          </a:xfrm>
          <a:prstGeom prst="rect">
            <a:avLst/>
          </a:prstGeom>
          <a:noFill/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0" y="4365104"/>
            <a:ext cx="9144000" cy="249289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Итоги похода: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Взята столица одного из половецких племенных образований — г.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Шарукань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сожжен г.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Сугров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Нанесено сокрушительное поражение половецким отрядам в битве на реке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Сольнице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притоке Донца.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После этого часть половцев откочевала на Северный Кавказ.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 descr="На половецкие степи А Жабск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24744"/>
            <a:ext cx="26642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285751"/>
            <a:ext cx="8358187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ru-RU" altLang="ru-RU" sz="4800" dirty="0" smtClean="0">
                <a:latin typeface="Monotype Corsiva" pitchFamily="66" charset="0"/>
              </a:rPr>
              <a:t>Работа по п. 2 стр. 103</a:t>
            </a:r>
            <a:endParaRPr lang="ru-RU" sz="4800" b="1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51520" y="1268760"/>
            <a:ext cx="8533705" cy="33123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Каковы причины восстания в Киеве в 1113г.?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Какую роль в решении вопроса о приглашении князя сыграла церковь?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Какие методы использовал Владимир Мономах, чтобы прекратить волнения в городе и стране?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73016"/>
            <a:ext cx="345638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5" name="Рисунок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401616"/>
            <a:ext cx="32782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285751"/>
            <a:ext cx="835818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Правление Владимира Мономаха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1196752"/>
            <a:ext cx="8686800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Познакомиться с материалом учебника  о правлении Владимира Мономаха (с. 105-106) и на основании полученных сведений заполнить таблицу.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2708920"/>
          <a:ext cx="8686800" cy="34472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0"/>
                <a:gridCol w="43434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Внутренняя политика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Внешняя политика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9002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43204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12976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139441"/>
            <a:ext cx="835818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Правление Владимира Мономаха</a:t>
            </a:r>
            <a:endParaRPr lang="ru-RU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179512" y="980728"/>
          <a:ext cx="8784976" cy="5703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5095"/>
                <a:gridCol w="4409881"/>
              </a:tblGrid>
              <a:tr h="3998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Внутренняя политика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Внешняя политика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8881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Борьба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за сохранение и укрепление единой власти в государстве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Борьба с разделительными тенденциями и действиями других князей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Реформирование внутренней жизни государства: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Преобразование в сфере права (новая редакция «Русской Правда» – «Устав Владимира Мономаха»)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Снижение процентов за взятый долг, ликвидация непосильных долгов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Снижение социальной напряжённости в городах и сёлах.</a:t>
                      </a: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Основывал города, строил храмы, развивал торговлю и ремесла.</a:t>
                      </a: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«Поучение детям» - первое литературное произведение в жанре светской проповеди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Надолго обезопасил Русь от набегов половцев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Укрепление связи с Византией. (Император Византии, опасаясь очередного нашествия русского войска, дал согласие на женитьбу своего сына Иоанна на внучке Владимира Мономаха </a:t>
                      </a:r>
                      <a:r>
                        <a:rPr lang="ru-RU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Добронеге</a:t>
                      </a:r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, что отныне сделало отношения двух великих государств предсказуемыми).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Русь завоевала безусловный международный авторитет, участвуя во </a:t>
                      </a:r>
                      <a:r>
                        <a:rPr lang="ru-RU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внутривизантийских</a:t>
                      </a:r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делах – русская дружина помогала императору подавлять восстание в Херсонесе.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b="1" dirty="0" smtClean="0">
                        <a:solidFill>
                          <a:prstClr val="black"/>
                        </a:solidFill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139441"/>
            <a:ext cx="835818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Правление Владимира Мономаха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3752850" cy="378142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5301208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Calibri" pitchFamily="34" charset="0"/>
              </a:rPr>
              <a:t>Завещание Владимира Мономаха детям. Литография по рисунку художника Бориса </a:t>
            </a:r>
            <a:r>
              <a:rPr lang="ru-RU" b="1" i="1" dirty="0" err="1" smtClean="0">
                <a:latin typeface="Calibri" pitchFamily="34" charset="0"/>
              </a:rPr>
              <a:t>Чорикова</a:t>
            </a:r>
            <a:r>
              <a:rPr lang="ru-RU" b="1" i="1" dirty="0" smtClean="0">
                <a:latin typeface="Calibri" pitchFamily="34" charset="0"/>
              </a:rPr>
              <a:t>. 1836 год</a:t>
            </a:r>
            <a:endParaRPr lang="ru-RU" b="1" i="1" dirty="0">
              <a:latin typeface="Calibri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067944" y="1340768"/>
            <a:ext cx="4896544" cy="51845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Знакомство с текстом исторического источника «Поучение Владимира Мономаха», подготовка ответов на вопросы к нему.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Какие качества характера более всего ценил в людях Владимир Мономах?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основе текста "Поучения" составьте психологический портрет (выделите основные черты характера) Владимира Мономаха.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вы считаете, почему Владимир решил оставить своим потомкам такое "Поучение"?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285751"/>
            <a:ext cx="8358187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ru-RU" altLang="ru-RU" sz="4000" b="1" dirty="0" smtClean="0">
                <a:solidFill>
                  <a:prstClr val="black"/>
                </a:solidFill>
                <a:latin typeface="Monotype Corsiva" pitchFamily="66" charset="0"/>
              </a:rPr>
              <a:t>Место и роль в истории   государства</a:t>
            </a:r>
            <a:endParaRPr lang="ru-RU" sz="4000" b="1" dirty="0">
              <a:solidFill>
                <a:prstClr val="black"/>
              </a:solidFill>
            </a:endParaRP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268760"/>
            <a:ext cx="4824412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23528" y="5013325"/>
            <a:ext cx="8496944" cy="11128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19 мая 1125 года в возрасте 72 лет близ Переславля, у церкви, построенной на Альте, Владимир II Мономах скончался. Похоронен в Киеве в церкви Святой Софии.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3921224" cy="507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2" name="Рисунок 21" descr="Рисунок7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Содержимое 2"/>
          <p:cNvSpPr txBox="1">
            <a:spLocks/>
          </p:cNvSpPr>
          <p:nvPr/>
        </p:nvSpPr>
        <p:spPr>
          <a:xfrm>
            <a:off x="3851920" y="1124744"/>
            <a:ext cx="4752528" cy="4608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Стал Великим князем в обход старшинства,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но за признанные заслуги.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Совершил на своем веку 83 больших похода и поездки, а более мелких и припомнить не мог.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Проводил дни свои в непрестанных трудах и заботах.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Сам вникал во все дела и проблемы государства, принимал справедливые решения.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Сокрушал врагов внутренних и внешних, не оставлял ослушников без наказания.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Контролировал через своих сыновей 3/4 территории Древнерусского государства.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Проявлял заботу о людях и их душе.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Полагался в принятии решений на веру и слово Божие.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itchFamily="34" charset="0"/>
              </a:rPr>
              <a:t>Призывал к смирению, терпению и покаянию ради сохранения единства Руси.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43608" y="260648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Черты великого княжения Мономаха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4282" y="214290"/>
            <a:ext cx="2071702" cy="1643074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l="-1000" b="-38000"/>
            </a:stretch>
          </a:blipFill>
          <a:ln w="28575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03575" y="1196975"/>
            <a:ext cx="2952750" cy="719138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Ярослав Мудрый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214290"/>
            <a:ext cx="2500330" cy="142876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t="-4000" b="-25000"/>
            </a:stretch>
          </a:blipFill>
          <a:ln w="28575" cap="flat" cmpd="sng" algn="ctr">
            <a:solidFill>
              <a:srgbClr val="FF0000"/>
            </a:solidFill>
            <a:prstDash val="solid"/>
          </a:ln>
          <a:effectLst>
            <a:glow rad="228600">
              <a:srgbClr val="B88472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 flipH="1">
            <a:off x="971550" y="1916113"/>
            <a:ext cx="2232025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rot="10800000" flipV="1">
            <a:off x="250825" y="2420938"/>
            <a:ext cx="1441450" cy="431998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Владимир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H="1">
            <a:off x="2771775" y="1916113"/>
            <a:ext cx="1439863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63713" y="2420938"/>
            <a:ext cx="1296987" cy="4318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</a:rPr>
              <a:t>Изяслав</a:t>
            </a: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>
            <a:off x="4067175" y="1916113"/>
            <a:ext cx="649288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203575" y="2420938"/>
            <a:ext cx="1512888" cy="4318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</a:rPr>
              <a:t>Святослав</a:t>
            </a: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4787900" y="1916113"/>
            <a:ext cx="576263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859338" y="2420938"/>
            <a:ext cx="1368425" cy="431800"/>
          </a:xfrm>
          <a:prstGeom prst="rect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Всеволод</a:t>
            </a: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5435600" y="1916113"/>
            <a:ext cx="1368425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6372225" y="2420938"/>
            <a:ext cx="1343025" cy="4318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Вячеслав</a:t>
            </a: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6156325" y="1916113"/>
            <a:ext cx="2160588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7812088" y="2420938"/>
            <a:ext cx="1117600" cy="43180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Игорь</a:t>
            </a: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>
            <a:off x="1403350" y="2852738"/>
            <a:ext cx="865188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785813" y="3644900"/>
            <a:ext cx="1409700" cy="3556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Мстислав</a:t>
            </a:r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>
            <a:off x="2268538" y="2852738"/>
            <a:ext cx="0" cy="1584325"/>
          </a:xfrm>
          <a:prstGeom prst="line">
            <a:avLst/>
          </a:prstGeom>
          <a:noFill/>
          <a:ln w="28575">
            <a:solidFill>
              <a:srgbClr val="FD3F19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1692275" y="4437063"/>
            <a:ext cx="1223963" cy="360362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Ярополк</a:t>
            </a:r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>
            <a:off x="2268538" y="2852738"/>
            <a:ext cx="790575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2411413" y="3644900"/>
            <a:ext cx="1589087" cy="3556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Святополк</a:t>
            </a:r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>
            <a:off x="468313" y="2852738"/>
            <a:ext cx="0" cy="223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250825" y="5084763"/>
            <a:ext cx="1512888" cy="649287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</a:rPr>
              <a:t>Ростислав</a:t>
            </a:r>
            <a:br>
              <a:rPr lang="ru-RU" sz="2000" b="1" dirty="0">
                <a:solidFill>
                  <a:prstClr val="black"/>
                </a:solidFill>
              </a:rPr>
            </a:b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32" name="Line 49"/>
          <p:cNvSpPr>
            <a:spLocks noChangeShapeType="1"/>
          </p:cNvSpPr>
          <p:nvPr/>
        </p:nvSpPr>
        <p:spPr bwMode="auto">
          <a:xfrm flipH="1">
            <a:off x="3708400" y="2857500"/>
            <a:ext cx="577850" cy="2084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3348038" y="4941888"/>
            <a:ext cx="792162" cy="358775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</a:rPr>
              <a:t>Глеб</a:t>
            </a:r>
          </a:p>
        </p:txBody>
      </p:sp>
      <p:sp>
        <p:nvSpPr>
          <p:cNvPr id="34" name="Line 48"/>
          <p:cNvSpPr>
            <a:spLocks noChangeShapeType="1"/>
          </p:cNvSpPr>
          <p:nvPr/>
        </p:nvSpPr>
        <p:spPr bwMode="auto">
          <a:xfrm>
            <a:off x="4284663" y="2852738"/>
            <a:ext cx="0" cy="2952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3708400" y="5805488"/>
            <a:ext cx="1079500" cy="360362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Роман</a:t>
            </a:r>
          </a:p>
        </p:txBody>
      </p: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4286250" y="2857500"/>
            <a:ext cx="717550" cy="2084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4427538" y="4941888"/>
            <a:ext cx="1008062" cy="358775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Давыд</a:t>
            </a:r>
          </a:p>
        </p:txBody>
      </p:sp>
      <p:sp>
        <p:nvSpPr>
          <p:cNvPr id="38" name="Line 54"/>
          <p:cNvSpPr>
            <a:spLocks noChangeShapeType="1"/>
          </p:cNvSpPr>
          <p:nvPr/>
        </p:nvSpPr>
        <p:spPr bwMode="auto">
          <a:xfrm>
            <a:off x="4286250" y="2857500"/>
            <a:ext cx="1654175" cy="2084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" name="Rectangle 52"/>
          <p:cNvSpPr>
            <a:spLocks noChangeArrowheads="1"/>
          </p:cNvSpPr>
          <p:nvPr/>
        </p:nvSpPr>
        <p:spPr bwMode="auto">
          <a:xfrm>
            <a:off x="5580063" y="4941888"/>
            <a:ext cx="863600" cy="358775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Олег</a:t>
            </a:r>
          </a:p>
        </p:txBody>
      </p:sp>
      <p:sp>
        <p:nvSpPr>
          <p:cNvPr id="40" name="Line 57"/>
          <p:cNvSpPr>
            <a:spLocks noChangeShapeType="1"/>
          </p:cNvSpPr>
          <p:nvPr/>
        </p:nvSpPr>
        <p:spPr bwMode="auto">
          <a:xfrm>
            <a:off x="5724525" y="2852738"/>
            <a:ext cx="0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auto">
          <a:xfrm>
            <a:off x="5003800" y="3644900"/>
            <a:ext cx="1439863" cy="360363"/>
          </a:xfrm>
          <a:prstGeom prst="rect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</a:rPr>
              <a:t>Владимир</a:t>
            </a:r>
          </a:p>
        </p:txBody>
      </p:sp>
      <p:sp>
        <p:nvSpPr>
          <p:cNvPr id="42" name="Line 60"/>
          <p:cNvSpPr>
            <a:spLocks noChangeShapeType="1"/>
          </p:cNvSpPr>
          <p:nvPr/>
        </p:nvSpPr>
        <p:spPr bwMode="auto">
          <a:xfrm>
            <a:off x="7092950" y="2852738"/>
            <a:ext cx="0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" name="Rectangle 58"/>
          <p:cNvSpPr>
            <a:spLocks noChangeArrowheads="1"/>
          </p:cNvSpPr>
          <p:nvPr/>
        </p:nvSpPr>
        <p:spPr bwMode="auto">
          <a:xfrm>
            <a:off x="6659563" y="3644900"/>
            <a:ext cx="1008062" cy="360363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Борис</a:t>
            </a: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8316913" y="2852738"/>
            <a:ext cx="0" cy="792162"/>
          </a:xfrm>
          <a:prstGeom prst="line">
            <a:avLst/>
          </a:prstGeom>
          <a:noFill/>
          <a:ln w="28575">
            <a:solidFill>
              <a:srgbClr val="FD3F19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7885113" y="3644900"/>
            <a:ext cx="935037" cy="360363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Давыд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лайд_0.tmp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14282" y="357166"/>
            <a:ext cx="2357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Оценка правления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Владимира Мономаха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2126471" cy="277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07207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sz="2400" b="1" dirty="0" smtClean="0">
                <a:latin typeface="Comic Sans MS" pitchFamily="66" charset="0"/>
              </a:rPr>
              <a:t>Н. М. Карамзин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14744" y="714357"/>
            <a:ext cx="485778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«Он хотел быть первым, но не единственным князем российским: покровителем России и главою частных владетелей, а не государем самодержавным»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sz="2400" b="1" dirty="0" smtClean="0"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r"/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r"/>
            <a:endParaRPr lang="ru-RU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_0.tmp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4282" y="357166"/>
            <a:ext cx="2357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Оценка правления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Владимира Мономаха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97498"/>
            <a:ext cx="2143140" cy="265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5429264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Н.И.Костомаров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214290"/>
            <a:ext cx="507209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Из древних князей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дотатарского</a:t>
            </a:r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периода после Ярослава никто не оставил такой громкой и доброй памяти, как Владимир Мономах, князь деятельный, сильной волей, выделявшийся здравым умом среди своей братии князей русских. Около его имени вращаются почти все важные события русской истории во второй половине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XI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-первой четверти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XII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века. Этот человек может по справедливости назваться представителем своего времени»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Домашнее задание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0497" y="1124744"/>
            <a:ext cx="324350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95536" y="2132856"/>
            <a:ext cx="6048672" cy="3672409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3200" dirty="0" smtClean="0">
                <a:latin typeface="Bookman Old Style" pitchFamily="18" charset="0"/>
              </a:rPr>
              <a:t>1. §13, таблица в тетради.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3200" dirty="0" smtClean="0">
                <a:latin typeface="Bookman Old Style" pitchFamily="18" charset="0"/>
              </a:rPr>
              <a:t>2. Индивидуальное задание. Владимир Мономах в описании отечественных историков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200997"/>
            <a:ext cx="8358187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Список литературы. Интернет- источники 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23528" y="1124744"/>
            <a:ext cx="8371656" cy="57332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Сахаров А.Н.,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Буганов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В.И. История России с древнейших времен до конца XVII века: учебник для общеобразовательных учреждений. – М.: Просвещение, 2012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Ключевский В. О. Курс русской истории. Лекция 14 [Электронный ресурс]. Режим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доступа:</a:t>
            </a:r>
            <a:r>
              <a:rPr kumimoji="0" lang="ru-RU" sz="1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http</a:t>
            </a:r>
            <a:r>
              <a:rPr kumimoji="0" lang="ru-RU" sz="1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://</a:t>
            </a:r>
            <a:r>
              <a:rPr kumimoji="0" lang="ru-RU" sz="1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www.magister.msk.ru</a:t>
            </a:r>
            <a:r>
              <a:rPr kumimoji="0" lang="ru-RU" sz="1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/</a:t>
            </a:r>
            <a:r>
              <a:rPr kumimoji="0" lang="ru-RU" sz="1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library</a:t>
            </a:r>
            <a:r>
              <a:rPr kumimoji="0" lang="ru-RU" sz="1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/</a:t>
            </a:r>
            <a:r>
              <a:rPr kumimoji="0" lang="ru-RU" sz="1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history</a:t>
            </a:r>
            <a:r>
              <a:rPr kumimoji="0" lang="ru-RU" sz="1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/</a:t>
            </a:r>
            <a:r>
              <a:rPr kumimoji="0" lang="ru-RU" sz="1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kluchev</a:t>
            </a:r>
            <a:r>
              <a:rPr kumimoji="0" lang="ru-RU" sz="1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/kllec14.htm</a:t>
            </a:r>
            <a:r>
              <a:rPr kumimoji="0" lang="ru-RU" sz="1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Карамзин Н. М. История государства Российского. М., 2007. Т. 2, гл. 7.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Изборник (Сборник произведений литературы Древней Руси). – М.: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Худож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. лит., 1969. – С.146-171 – Сер. «Библиотека всемирной литературы». Подготовка текста «Поучения…», перевод и примечания Д.С.Лихачева.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700" dirty="0" smtClean="0">
                <a:solidFill>
                  <a:srgbClr val="4E3B30"/>
                </a:solidFill>
                <a:hlinkClick r:id="rId5"/>
              </a:rPr>
              <a:t>http://www.moluch.ru/archive/50/6432/</a:t>
            </a:r>
            <a:endParaRPr lang="ru-RU" sz="1700" dirty="0" smtClean="0">
              <a:solidFill>
                <a:srgbClr val="4E3B3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700" dirty="0" smtClean="0">
                <a:solidFill>
                  <a:srgbClr val="4E3B30"/>
                </a:solidFill>
                <a:hlinkClick r:id="rId6"/>
              </a:rPr>
              <a:t>http://commons.wikimedia.org/wiki/File:Vladimir-II-Vsevolodovich_Monomakh.jpg?uselang=ru</a:t>
            </a:r>
            <a:endParaRPr lang="ru-RU" sz="1700" dirty="0" smtClean="0">
              <a:solidFill>
                <a:srgbClr val="4E3B3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700" dirty="0" smtClean="0">
                <a:solidFill>
                  <a:srgbClr val="4E3B30"/>
                </a:solidFill>
                <a:hlinkClick r:id="rId7"/>
              </a:rPr>
              <a:t>http://www.opoccuu.com/030511.htm</a:t>
            </a:r>
            <a:endParaRPr lang="ru-RU" sz="1700" dirty="0" smtClean="0">
              <a:solidFill>
                <a:srgbClr val="4E3B3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700" dirty="0" smtClean="0">
                <a:solidFill>
                  <a:srgbClr val="4E3B30"/>
                </a:solidFill>
                <a:hlinkClick r:id="rId8"/>
              </a:rPr>
              <a:t>http://salgarys.narod.ru/index/0-5</a:t>
            </a:r>
            <a:endParaRPr lang="ru-RU" sz="1700" dirty="0" smtClean="0">
              <a:solidFill>
                <a:srgbClr val="4E3B3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700" dirty="0" smtClean="0">
                <a:solidFill>
                  <a:srgbClr val="4E3B30"/>
                </a:solidFill>
                <a:hlinkClick r:id="rId9"/>
              </a:rPr>
              <a:t>http://hiztory.ru/kievskay-rus/vladimir-monomax.html</a:t>
            </a:r>
            <a:endParaRPr lang="ru-RU" sz="1700" dirty="0" smtClean="0">
              <a:solidFill>
                <a:srgbClr val="4E3B3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700" dirty="0" smtClean="0">
                <a:solidFill>
                  <a:srgbClr val="4E3B30"/>
                </a:solidFill>
                <a:hlinkClick r:id="rId10"/>
              </a:rPr>
              <a:t>http://commons.wikimedia.org/wiki/File:Monomachos_at_Uvetichi.jpg?uselang=ru</a:t>
            </a:r>
            <a:endParaRPr lang="ru-RU" sz="1700" dirty="0" smtClean="0">
              <a:solidFill>
                <a:srgbClr val="4E3B3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700" dirty="0" smtClean="0">
                <a:solidFill>
                  <a:srgbClr val="4E3B30"/>
                </a:solidFill>
                <a:hlinkClick r:id="rId9"/>
              </a:rPr>
              <a:t>http://hiztory.ru/kievskay-rus/vladimir-monomax.html</a:t>
            </a:r>
            <a:endParaRPr lang="ru-RU" sz="1700" dirty="0" smtClean="0">
              <a:solidFill>
                <a:srgbClr val="4E3B3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700" dirty="0" smtClean="0">
                <a:solidFill>
                  <a:srgbClr val="4E3B30"/>
                </a:solidFill>
                <a:hlinkClick r:id="rId11"/>
              </a:rPr>
              <a:t>http://dic.academic.ru/dic.nsf/ruwiki/673107</a:t>
            </a:r>
            <a:endParaRPr lang="ru-RU" sz="1700" dirty="0" smtClean="0">
              <a:solidFill>
                <a:srgbClr val="4E3B3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700" dirty="0" smtClean="0">
                <a:solidFill>
                  <a:srgbClr val="4E3B30"/>
                </a:solidFill>
                <a:hlinkClick r:id="rId12"/>
              </a:rPr>
              <a:t>http://www.pokrov-monastir.ru/?include=static&amp;page_id=54</a:t>
            </a:r>
            <a:endParaRPr lang="ru-RU" sz="1700" dirty="0" smtClean="0">
              <a:solidFill>
                <a:srgbClr val="4E3B3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700" dirty="0" smtClean="0">
                <a:solidFill>
                  <a:srgbClr val="4E3B30"/>
                </a:solidFill>
                <a:hlinkClick r:id="rId13"/>
              </a:rPr>
              <a:t>http://commons.wikimedia.org/wiki/File:Mstislav_I_of_Kiev_(Tsarskiy_titulyarnik).jpg?uselang=ru</a:t>
            </a:r>
            <a:endParaRPr lang="ru-RU" sz="1700" dirty="0" smtClean="0">
              <a:solidFill>
                <a:srgbClr val="4E3B3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" y="214313"/>
            <a:ext cx="8286750" cy="9540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white"/>
                </a:solidFill>
              </a:rPr>
              <a:t>Распределение княжеств между наследниками после смерти Ярослава Мудрого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288" y="2133600"/>
            <a:ext cx="1873250" cy="4318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28575">
            <a:solidFill>
              <a:srgbClr val="FD3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Изяславу</a:t>
            </a:r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2268538" y="2349500"/>
            <a:ext cx="9350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03848" y="2071688"/>
            <a:ext cx="1739627" cy="4318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Киев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929188" y="2071688"/>
            <a:ext cx="500062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435600" y="2071688"/>
            <a:ext cx="3528888" cy="4318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Новгородская земля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95288" y="3068638"/>
            <a:ext cx="1873250" cy="4318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Святославу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2268538" y="3284538"/>
            <a:ext cx="9350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203575" y="3068638"/>
            <a:ext cx="1800225" cy="4318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Чернигов</a:t>
            </a: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003800" y="3068638"/>
            <a:ext cx="496888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508625" y="3068638"/>
            <a:ext cx="3455863" cy="360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Муромо-Рязанская земля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395288" y="4076700"/>
            <a:ext cx="1873250" cy="431800"/>
          </a:xfrm>
          <a:prstGeom prst="rect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Всеволоду</a:t>
            </a:r>
          </a:p>
        </p:txBody>
      </p:sp>
      <p:sp>
        <p:nvSpPr>
          <p:cNvPr id="23" name="Line 29"/>
          <p:cNvSpPr>
            <a:spLocks noChangeShapeType="1"/>
          </p:cNvSpPr>
          <p:nvPr/>
        </p:nvSpPr>
        <p:spPr bwMode="auto">
          <a:xfrm>
            <a:off x="2268538" y="4292600"/>
            <a:ext cx="9350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3203575" y="4076700"/>
            <a:ext cx="1800225" cy="4318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Переяславль</a:t>
            </a:r>
          </a:p>
        </p:txBody>
      </p:sp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5000625" y="4076700"/>
            <a:ext cx="500063" cy="3524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5508625" y="4076700"/>
            <a:ext cx="3455863" cy="4318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Ростово-Суздальская земля</a:t>
            </a: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395288" y="5084763"/>
            <a:ext cx="1873250" cy="4318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Вячеславу</a:t>
            </a: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>
            <a:off x="2268538" y="5300663"/>
            <a:ext cx="9350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3203575" y="5084763"/>
            <a:ext cx="1800225" cy="4318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</a:rPr>
              <a:t>Смоленск</a:t>
            </a: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395288" y="6021388"/>
            <a:ext cx="1800225" cy="43180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Игорю</a:t>
            </a:r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>
            <a:off x="2195513" y="6237288"/>
            <a:ext cx="936625" cy="0"/>
          </a:xfrm>
          <a:prstGeom prst="line">
            <a:avLst/>
          </a:prstGeom>
          <a:noFill/>
          <a:ln w="28575">
            <a:solidFill>
              <a:srgbClr val="FD3F19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3132138" y="6021388"/>
            <a:ext cx="3082925" cy="4318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</a:rPr>
              <a:t>Владимир-Волынский</a:t>
            </a:r>
          </a:p>
        </p:txBody>
      </p:sp>
      <p:pic>
        <p:nvPicPr>
          <p:cNvPr id="33" name="Picture 2" descr="C:\Users\Толочкова\Desktop\Вязовка\454px-Yaroslav_reconstruction_edi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48680"/>
            <a:ext cx="1440160" cy="16704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4" name="Рисунок 1" descr="рр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581128"/>
            <a:ext cx="1800200" cy="209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8" descr="Вот карта княжеств Руси 12 века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36513"/>
            <a:ext cx="5414962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785938" y="2071688"/>
            <a:ext cx="1928812" cy="14287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357188" y="214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</a:rPr>
              <a:t>1. Изяслав </a:t>
            </a:r>
            <a:r>
              <a:rPr lang="en-US" b="1">
                <a:solidFill>
                  <a:prstClr val="black"/>
                </a:solidFill>
              </a:rPr>
              <a:t>I</a:t>
            </a:r>
            <a:endParaRPr lang="ru-RU" b="1">
              <a:solidFill>
                <a:prstClr val="black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5357813" y="5214938"/>
            <a:ext cx="1285875" cy="7143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extBox 16"/>
          <p:cNvSpPr txBox="1">
            <a:spLocks noChangeArrowheads="1"/>
          </p:cNvSpPr>
          <p:nvPr/>
        </p:nvSpPr>
        <p:spPr bwMode="auto">
          <a:xfrm>
            <a:off x="7524750" y="4365625"/>
            <a:ext cx="1357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</a:rPr>
              <a:t>3. Всеволод</a:t>
            </a:r>
          </a:p>
        </p:txBody>
      </p:sp>
      <p:pic>
        <p:nvPicPr>
          <p:cNvPr id="10" name="Рисунок 9" descr="1078-1093 ВСЕВОЛОД Ярослави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3534" y="5126048"/>
            <a:ext cx="1115555" cy="1440000"/>
          </a:xfrm>
          <a:prstGeom prst="ellips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1054-1078 ИЗЯСЛАВ 1 Ярослави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571480"/>
            <a:ext cx="1106667" cy="1440000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pic>
        <p:nvPicPr>
          <p:cNvPr id="26" name="Рисунок 25" descr="Святослав Ярославич - 3-й сын Ярослава Владимирович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2143116"/>
            <a:ext cx="1223414" cy="1440000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cxnSp>
        <p:nvCxnSpPr>
          <p:cNvPr id="29" name="Прямая со стрелкой 28"/>
          <p:cNvCxnSpPr>
            <a:stCxn id="9252" idx="3"/>
          </p:cNvCxnSpPr>
          <p:nvPr/>
        </p:nvCxnSpPr>
        <p:spPr>
          <a:xfrm>
            <a:off x="1716088" y="3324225"/>
            <a:ext cx="1998662" cy="117633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Box 33"/>
          <p:cNvSpPr txBox="1">
            <a:spLocks noChangeArrowheads="1"/>
          </p:cNvSpPr>
          <p:nvPr/>
        </p:nvSpPr>
        <p:spPr bwMode="auto">
          <a:xfrm>
            <a:off x="7429500" y="178593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</a:rPr>
              <a:t>2. Святослав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rot="10800000" flipV="1">
            <a:off x="5857875" y="4286250"/>
            <a:ext cx="1571625" cy="142875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TextBox 38"/>
          <p:cNvSpPr txBox="1">
            <a:spLocks noChangeArrowheads="1"/>
          </p:cNvSpPr>
          <p:nvPr/>
        </p:nvSpPr>
        <p:spPr bwMode="auto">
          <a:xfrm>
            <a:off x="285750" y="3786188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</a:rPr>
              <a:t>5. Игорь </a:t>
            </a:r>
            <a:r>
              <a:rPr lang="en-US" b="1">
                <a:solidFill>
                  <a:prstClr val="black"/>
                </a:solidFill>
              </a:rPr>
              <a:t>II</a:t>
            </a:r>
            <a:endParaRPr lang="ru-RU" b="1">
              <a:solidFill>
                <a:prstClr val="black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 flipH="1" flipV="1">
            <a:off x="1643063" y="4929188"/>
            <a:ext cx="1000125" cy="714375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 descr="Игорь II, Ярославич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214818"/>
            <a:ext cx="1454400" cy="1440000"/>
          </a:xfrm>
          <a:prstGeom prst="ellipse">
            <a:avLst/>
          </a:prstGeom>
          <a:ln w="38100">
            <a:solidFill>
              <a:srgbClr val="7030A0"/>
            </a:solidFill>
          </a:ln>
        </p:spPr>
      </p:pic>
      <p:sp>
        <p:nvSpPr>
          <p:cNvPr id="9232" name="TextBox 49"/>
          <p:cNvSpPr txBox="1">
            <a:spLocks noChangeArrowheads="1"/>
          </p:cNvSpPr>
          <p:nvPr/>
        </p:nvSpPr>
        <p:spPr bwMode="auto">
          <a:xfrm>
            <a:off x="7500938" y="28575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</a:rPr>
              <a:t>4. Вячеслав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rot="10800000" flipV="1">
            <a:off x="5429250" y="1428750"/>
            <a:ext cx="2357438" cy="2071688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4" name="TextBox 88"/>
          <p:cNvSpPr txBox="1">
            <a:spLocks noChangeArrowheads="1"/>
          </p:cNvSpPr>
          <p:nvPr/>
        </p:nvSpPr>
        <p:spPr bwMode="auto">
          <a:xfrm>
            <a:off x="4000500" y="1928813"/>
            <a:ext cx="13573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prstClr val="black"/>
                </a:solidFill>
              </a:rPr>
              <a:t>Новгород Великий</a:t>
            </a:r>
          </a:p>
        </p:txBody>
      </p:sp>
      <p:sp>
        <p:nvSpPr>
          <p:cNvPr id="9235" name="TextBox 89"/>
          <p:cNvSpPr txBox="1">
            <a:spLocks noChangeArrowheads="1"/>
          </p:cNvSpPr>
          <p:nvPr/>
        </p:nvSpPr>
        <p:spPr bwMode="auto">
          <a:xfrm>
            <a:off x="3857625" y="2428875"/>
            <a:ext cx="642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prstClr val="black"/>
                </a:solidFill>
              </a:rPr>
              <a:t>Псков</a:t>
            </a:r>
          </a:p>
        </p:txBody>
      </p:sp>
      <p:sp>
        <p:nvSpPr>
          <p:cNvPr id="9236" name="TextBox 90"/>
          <p:cNvSpPr txBox="1">
            <a:spLocks noChangeArrowheads="1"/>
          </p:cNvSpPr>
          <p:nvPr/>
        </p:nvSpPr>
        <p:spPr bwMode="auto">
          <a:xfrm>
            <a:off x="3571875" y="4786313"/>
            <a:ext cx="642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prstClr val="black"/>
                </a:solidFill>
              </a:rPr>
              <a:t>Киев</a:t>
            </a:r>
          </a:p>
        </p:txBody>
      </p:sp>
      <p:sp>
        <p:nvSpPr>
          <p:cNvPr id="9237" name="TextBox 91"/>
          <p:cNvSpPr txBox="1">
            <a:spLocks noChangeArrowheads="1"/>
          </p:cNvSpPr>
          <p:nvPr/>
        </p:nvSpPr>
        <p:spPr bwMode="auto">
          <a:xfrm>
            <a:off x="2357438" y="4357688"/>
            <a:ext cx="785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prstClr val="black"/>
                </a:solidFill>
              </a:rPr>
              <a:t>Владимир</a:t>
            </a:r>
          </a:p>
        </p:txBody>
      </p:sp>
      <p:sp>
        <p:nvSpPr>
          <p:cNvPr id="9238" name="TextBox 92"/>
          <p:cNvSpPr txBox="1">
            <a:spLocks noChangeArrowheads="1"/>
          </p:cNvSpPr>
          <p:nvPr/>
        </p:nvSpPr>
        <p:spPr bwMode="auto">
          <a:xfrm>
            <a:off x="2571750" y="4714875"/>
            <a:ext cx="7858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prstClr val="black"/>
                </a:solidFill>
              </a:rPr>
              <a:t>Изяславль</a:t>
            </a:r>
          </a:p>
        </p:txBody>
      </p:sp>
      <p:sp>
        <p:nvSpPr>
          <p:cNvPr id="9239" name="TextBox 93"/>
          <p:cNvSpPr txBox="1">
            <a:spLocks noChangeArrowheads="1"/>
          </p:cNvSpPr>
          <p:nvPr/>
        </p:nvSpPr>
        <p:spPr bwMode="auto">
          <a:xfrm>
            <a:off x="4214813" y="5214938"/>
            <a:ext cx="1000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prstClr val="black"/>
                </a:solidFill>
              </a:rPr>
              <a:t>Переяславль</a:t>
            </a:r>
          </a:p>
        </p:txBody>
      </p:sp>
      <p:sp>
        <p:nvSpPr>
          <p:cNvPr id="9240" name="TextBox 95"/>
          <p:cNvSpPr txBox="1">
            <a:spLocks noChangeArrowheads="1"/>
          </p:cNvSpPr>
          <p:nvPr/>
        </p:nvSpPr>
        <p:spPr bwMode="auto">
          <a:xfrm>
            <a:off x="3929063" y="4572000"/>
            <a:ext cx="7858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prstClr val="black"/>
                </a:solidFill>
              </a:rPr>
              <a:t>Чернигов</a:t>
            </a:r>
          </a:p>
        </p:txBody>
      </p:sp>
      <p:sp>
        <p:nvSpPr>
          <p:cNvPr id="9241" name="TextBox 96"/>
          <p:cNvSpPr txBox="1">
            <a:spLocks noChangeArrowheads="1"/>
          </p:cNvSpPr>
          <p:nvPr/>
        </p:nvSpPr>
        <p:spPr bwMode="auto">
          <a:xfrm>
            <a:off x="4143375" y="3714750"/>
            <a:ext cx="7858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prstClr val="black"/>
                </a:solidFill>
              </a:rPr>
              <a:t>Смоленск</a:t>
            </a:r>
          </a:p>
        </p:txBody>
      </p:sp>
      <p:sp>
        <p:nvSpPr>
          <p:cNvPr id="98" name="Кольцо 97"/>
          <p:cNvSpPr/>
          <p:nvPr/>
        </p:nvSpPr>
        <p:spPr>
          <a:xfrm>
            <a:off x="4572000" y="2214563"/>
            <a:ext cx="71438" cy="71437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9" name="Кольцо 98"/>
          <p:cNvSpPr/>
          <p:nvPr/>
        </p:nvSpPr>
        <p:spPr>
          <a:xfrm>
            <a:off x="3959225" y="2339975"/>
            <a:ext cx="73025" cy="71438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0" name="Кольцо 99"/>
          <p:cNvSpPr/>
          <p:nvPr/>
        </p:nvSpPr>
        <p:spPr>
          <a:xfrm>
            <a:off x="4464050" y="3600450"/>
            <a:ext cx="71438" cy="71438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1" name="Кольцо 100"/>
          <p:cNvSpPr/>
          <p:nvPr/>
        </p:nvSpPr>
        <p:spPr>
          <a:xfrm>
            <a:off x="2643188" y="4572000"/>
            <a:ext cx="71437" cy="71438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2" name="Кольцо 101"/>
          <p:cNvSpPr/>
          <p:nvPr/>
        </p:nvSpPr>
        <p:spPr>
          <a:xfrm>
            <a:off x="3143250" y="5000625"/>
            <a:ext cx="71438" cy="71438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3" name="Кольцо 102"/>
          <p:cNvSpPr/>
          <p:nvPr/>
        </p:nvSpPr>
        <p:spPr>
          <a:xfrm>
            <a:off x="3929063" y="5040313"/>
            <a:ext cx="71437" cy="71437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4" name="Кольцо 103"/>
          <p:cNvSpPr/>
          <p:nvPr/>
        </p:nvSpPr>
        <p:spPr>
          <a:xfrm>
            <a:off x="4143375" y="5143500"/>
            <a:ext cx="71438" cy="71438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5" name="Кольцо 104"/>
          <p:cNvSpPr/>
          <p:nvPr/>
        </p:nvSpPr>
        <p:spPr>
          <a:xfrm>
            <a:off x="4286250" y="4751388"/>
            <a:ext cx="71438" cy="73025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6" name="Кольцо 105"/>
          <p:cNvSpPr/>
          <p:nvPr/>
        </p:nvSpPr>
        <p:spPr>
          <a:xfrm>
            <a:off x="5286375" y="3214688"/>
            <a:ext cx="71438" cy="71437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251" name="TextBox 106"/>
          <p:cNvSpPr txBox="1">
            <a:spLocks noChangeArrowheads="1"/>
          </p:cNvSpPr>
          <p:nvPr/>
        </p:nvSpPr>
        <p:spPr bwMode="auto">
          <a:xfrm>
            <a:off x="107950" y="2214563"/>
            <a:ext cx="1714500" cy="6461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0000"/>
                </a:solidFill>
              </a:rPr>
              <a:t>Новгородское княжество</a:t>
            </a:r>
          </a:p>
        </p:txBody>
      </p:sp>
      <p:sp>
        <p:nvSpPr>
          <p:cNvPr id="9252" name="TextBox 107"/>
          <p:cNvSpPr txBox="1">
            <a:spLocks noChangeArrowheads="1"/>
          </p:cNvSpPr>
          <p:nvPr/>
        </p:nvSpPr>
        <p:spPr bwMode="auto">
          <a:xfrm>
            <a:off x="215900" y="3000375"/>
            <a:ext cx="1500188" cy="6461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0000"/>
                </a:solidFill>
              </a:rPr>
              <a:t>Киевское княжество</a:t>
            </a:r>
          </a:p>
        </p:txBody>
      </p:sp>
      <p:sp>
        <p:nvSpPr>
          <p:cNvPr id="9253" name="TextBox 108"/>
          <p:cNvSpPr txBox="1">
            <a:spLocks noChangeArrowheads="1"/>
          </p:cNvSpPr>
          <p:nvPr/>
        </p:nvSpPr>
        <p:spPr bwMode="auto">
          <a:xfrm>
            <a:off x="7380288" y="3643313"/>
            <a:ext cx="1643062" cy="67945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C000"/>
                </a:solidFill>
              </a:rPr>
              <a:t>Черниговское княжество</a:t>
            </a:r>
          </a:p>
        </p:txBody>
      </p:sp>
      <p:sp>
        <p:nvSpPr>
          <p:cNvPr id="9254" name="TextBox 109"/>
          <p:cNvSpPr txBox="1">
            <a:spLocks noChangeArrowheads="1"/>
          </p:cNvSpPr>
          <p:nvPr/>
        </p:nvSpPr>
        <p:spPr bwMode="auto">
          <a:xfrm>
            <a:off x="7429500" y="785813"/>
            <a:ext cx="1500188" cy="64611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B050"/>
                </a:solidFill>
              </a:rPr>
              <a:t>Смоленское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B050"/>
                </a:solidFill>
              </a:rPr>
              <a:t>княжество</a:t>
            </a:r>
          </a:p>
        </p:txBody>
      </p:sp>
      <p:sp>
        <p:nvSpPr>
          <p:cNvPr id="9255" name="TextBox 111"/>
          <p:cNvSpPr txBox="1">
            <a:spLocks noChangeArrowheads="1"/>
          </p:cNvSpPr>
          <p:nvPr/>
        </p:nvSpPr>
        <p:spPr bwMode="auto">
          <a:xfrm>
            <a:off x="5857875" y="5929313"/>
            <a:ext cx="1785938" cy="64611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70C0"/>
                </a:solidFill>
              </a:rPr>
              <a:t>Переяславское княжество</a:t>
            </a:r>
          </a:p>
        </p:txBody>
      </p:sp>
      <p:sp>
        <p:nvSpPr>
          <p:cNvPr id="9256" name="TextBox 113"/>
          <p:cNvSpPr txBox="1">
            <a:spLocks noChangeArrowheads="1"/>
          </p:cNvSpPr>
          <p:nvPr/>
        </p:nvSpPr>
        <p:spPr bwMode="auto">
          <a:xfrm>
            <a:off x="142875" y="5786438"/>
            <a:ext cx="1643063" cy="92392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7030A0"/>
                </a:solidFill>
              </a:rPr>
              <a:t>Владимиро-Волынское княжество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5214938"/>
            <a:ext cx="8572500" cy="14462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2200" b="1" dirty="0">
                <a:solidFill>
                  <a:prstClr val="black"/>
                </a:solidFill>
              </a:rPr>
              <a:t>Ярослав так разделил земли, потому что в его представлении вся Русская земля принадлежала всем его сыновьям, всему его роду. И в то время казалось невозможным оставить всю землю одному сыну, а остальных обделить.</a:t>
            </a:r>
          </a:p>
        </p:txBody>
      </p:sp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285750"/>
            <a:ext cx="83581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Почему Ярослав так разделил Русскую землю</a:t>
            </a:r>
          </a:p>
        </p:txBody>
      </p:sp>
      <p:pic>
        <p:nvPicPr>
          <p:cNvPr id="7" name="Рисунок 6" descr="Владислав НАГОРНОВ (род. 1974). Ярослав Мудр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88" y="1000125"/>
            <a:ext cx="6072187" cy="414655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0246" name="Прямоугольник 7"/>
          <p:cNvSpPr>
            <a:spLocks noChangeArrowheads="1"/>
          </p:cNvSpPr>
          <p:nvPr/>
        </p:nvSpPr>
        <p:spPr bwMode="auto">
          <a:xfrm>
            <a:off x="7572375" y="4357688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prstClr val="black"/>
                </a:solidFill>
              </a:rPr>
              <a:t>В. Нагоргов.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prstClr val="black"/>
                </a:solidFill>
              </a:rPr>
              <a:t>Ярослав Мудрый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285751"/>
            <a:ext cx="8358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Очередной (</a:t>
            </a:r>
            <a:r>
              <a:rPr lang="ru-RU" sz="2400" b="1" dirty="0" err="1" smtClean="0">
                <a:solidFill>
                  <a:srgbClr val="C0504D">
                    <a:lumMod val="50000"/>
                  </a:srgbClr>
                </a:solidFill>
              </a:rPr>
              <a:t>лествичный</a:t>
            </a: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) порядок престолонаследия</a:t>
            </a:r>
            <a:endParaRPr lang="ru-RU" sz="24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7" y="979979"/>
            <a:ext cx="7920881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08100" algn="l"/>
              </a:tabLst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то время князья Рюриковичи составляли единый род, глава которого — отец правил в Киеве, а сыновья управляли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городами и областями в качестве его наместников.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08100" algn="l"/>
              </a:tabLst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После смерти отца его место занимал старший сын, которого младшие должны были почитать «в отца место».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08100" algn="l"/>
              </a:tabLst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В дальнейшем во главе рода поочередно вставали старшие в каждый данный момент князья.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08100" algn="l"/>
              </a:tabLst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Поэтому и киевский престол передавался от брата к брату, а после смерти последнего из братьев переходил к старшему племяннику.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08100" algn="l"/>
              </a:tabLst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Восхождение князя к Киеву совершалось постепенно. Смерть любого члена княжеского рода вызывала передвижение его младших родичей на одну ступень вверх.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08100" algn="l"/>
              </a:tabLst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Покидая менее богатую и почётную область, князь переходил в более почетную и богатую, а на его место являлся следующий по очереди старшинства.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08100" algn="l"/>
              </a:tabLst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Такой порядок назывался «очередным».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081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Впрочем, очередь знала и исключения. Если какой-то князь умирал, не дойдя до киевского княжения (т. е. не побывав старшим), его дети теряли право двигаться вверх по очереди старшинства. Они становились «изгоями», лишенными шансов на великое киевское княжение и должны были навсегда оставаться в своих, выделенных из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общеродового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наследия, владениях.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08000"/>
            <a:ext cx="8715436" cy="928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8" y="285751"/>
            <a:ext cx="8358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Наследование княжеств</a:t>
            </a:r>
            <a:endParaRPr lang="ru-RU" sz="24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196975"/>
            <a:ext cx="8496944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Происходило не от отца к сыну- (по вертикальной линии)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 старшего брата – к младшему, только потом к племянникам(по горизонтальной линии)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Такая    система  престолонаследия    носит название  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лествица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(лестница).   Она установила порядок замещения княжеского стола, предотвращая недовольство младших членов  рода,  которым  в  свой    черед предстояло княжить в Киеве.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араллелограмм 21"/>
          <p:cNvSpPr/>
          <p:nvPr/>
        </p:nvSpPr>
        <p:spPr>
          <a:xfrm>
            <a:off x="285750" y="214313"/>
            <a:ext cx="2000250" cy="785812"/>
          </a:xfrm>
          <a:prstGeom prst="parallelogram">
            <a:avLst/>
          </a:prstGeom>
          <a:solidFill>
            <a:srgbClr val="FF0000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Киевское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</p:txBody>
      </p:sp>
      <p:sp>
        <p:nvSpPr>
          <p:cNvPr id="26" name="Параллелограмм 25"/>
          <p:cNvSpPr/>
          <p:nvPr/>
        </p:nvSpPr>
        <p:spPr>
          <a:xfrm>
            <a:off x="1785938" y="714375"/>
            <a:ext cx="2357437" cy="571500"/>
          </a:xfrm>
          <a:prstGeom prst="parallelogram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Черниговское</a:t>
            </a:r>
          </a:p>
        </p:txBody>
      </p:sp>
      <p:sp>
        <p:nvSpPr>
          <p:cNvPr id="28" name="Параллелограмм 27"/>
          <p:cNvSpPr/>
          <p:nvPr/>
        </p:nvSpPr>
        <p:spPr>
          <a:xfrm>
            <a:off x="3286125" y="1285875"/>
            <a:ext cx="2500313" cy="571500"/>
          </a:xfrm>
          <a:prstGeom prst="parallelogram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Переяславское</a:t>
            </a:r>
          </a:p>
        </p:txBody>
      </p:sp>
      <p:sp>
        <p:nvSpPr>
          <p:cNvPr id="30" name="Параллелограмм 29"/>
          <p:cNvSpPr/>
          <p:nvPr/>
        </p:nvSpPr>
        <p:spPr>
          <a:xfrm>
            <a:off x="4714875" y="1857375"/>
            <a:ext cx="2928938" cy="571500"/>
          </a:xfrm>
          <a:prstGeom prst="parallelogram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Новгород -Северское</a:t>
            </a:r>
          </a:p>
        </p:txBody>
      </p:sp>
      <p:sp>
        <p:nvSpPr>
          <p:cNvPr id="32" name="Параллелограмм 31"/>
          <p:cNvSpPr/>
          <p:nvPr/>
        </p:nvSpPr>
        <p:spPr>
          <a:xfrm>
            <a:off x="6786563" y="2428875"/>
            <a:ext cx="2143125" cy="571500"/>
          </a:xfrm>
          <a:prstGeom prst="parallelogram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Турово -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Пинское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4" name="Параллелограмм 33"/>
          <p:cNvSpPr/>
          <p:nvPr/>
        </p:nvSpPr>
        <p:spPr>
          <a:xfrm>
            <a:off x="6715125" y="3000375"/>
            <a:ext cx="2143125" cy="571500"/>
          </a:xfrm>
          <a:prstGeom prst="parallelogram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Новгородское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</p:txBody>
      </p:sp>
      <p:sp>
        <p:nvSpPr>
          <p:cNvPr id="36" name="Параллелограмм 35"/>
          <p:cNvSpPr/>
          <p:nvPr/>
        </p:nvSpPr>
        <p:spPr>
          <a:xfrm>
            <a:off x="5000625" y="3571875"/>
            <a:ext cx="2286000" cy="571500"/>
          </a:xfrm>
          <a:prstGeom prst="parallelogram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Ростово- Суздальское</a:t>
            </a:r>
          </a:p>
        </p:txBody>
      </p:sp>
      <p:sp>
        <p:nvSpPr>
          <p:cNvPr id="38" name="Параллелограмм 37"/>
          <p:cNvSpPr/>
          <p:nvPr/>
        </p:nvSpPr>
        <p:spPr>
          <a:xfrm>
            <a:off x="3643313" y="4143375"/>
            <a:ext cx="2071687" cy="571500"/>
          </a:xfrm>
          <a:prstGeom prst="parallelogram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Смоленское</a:t>
            </a:r>
          </a:p>
        </p:txBody>
      </p:sp>
      <p:sp>
        <p:nvSpPr>
          <p:cNvPr id="40" name="Параллелограмм 39"/>
          <p:cNvSpPr/>
          <p:nvPr/>
        </p:nvSpPr>
        <p:spPr>
          <a:xfrm>
            <a:off x="2000250" y="4714875"/>
            <a:ext cx="2214563" cy="571500"/>
          </a:xfrm>
          <a:prstGeom prst="parallelogram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Ростово Суздальское</a:t>
            </a:r>
          </a:p>
        </p:txBody>
      </p:sp>
      <p:sp>
        <p:nvSpPr>
          <p:cNvPr id="42" name="Параллелограмм 41"/>
          <p:cNvSpPr/>
          <p:nvPr/>
        </p:nvSpPr>
        <p:spPr>
          <a:xfrm>
            <a:off x="214313" y="5286375"/>
            <a:ext cx="2714625" cy="571500"/>
          </a:xfrm>
          <a:prstGeom prst="parallelogram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Тьмутараканское</a:t>
            </a:r>
          </a:p>
        </p:txBody>
      </p:sp>
      <p:cxnSp>
        <p:nvCxnSpPr>
          <p:cNvPr id="44" name="Скругленная соединительная линия 43"/>
          <p:cNvCxnSpPr/>
          <p:nvPr/>
        </p:nvCxnSpPr>
        <p:spPr>
          <a:xfrm rot="16200000" flipV="1">
            <a:off x="1924051" y="-325438"/>
            <a:ext cx="500062" cy="1579563"/>
          </a:xfrm>
          <a:prstGeom prst="curvedConnector3">
            <a:avLst>
              <a:gd name="adj1" fmla="val 125766"/>
            </a:avLst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6" name="Скругленная соединительная линия 45"/>
          <p:cNvCxnSpPr/>
          <p:nvPr/>
        </p:nvCxnSpPr>
        <p:spPr>
          <a:xfrm rot="16200000" flipV="1">
            <a:off x="3499644" y="250031"/>
            <a:ext cx="571500" cy="1500188"/>
          </a:xfrm>
          <a:prstGeom prst="curvedConnector3">
            <a:avLst>
              <a:gd name="adj1" fmla="val 177818"/>
            </a:avLst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8" name="Скругленная соединительная линия 47"/>
          <p:cNvCxnSpPr/>
          <p:nvPr/>
        </p:nvCxnSpPr>
        <p:spPr>
          <a:xfrm rot="16200000" flipV="1">
            <a:off x="5072063" y="749300"/>
            <a:ext cx="571500" cy="1644650"/>
          </a:xfrm>
          <a:prstGeom prst="curvedConnector3">
            <a:avLst>
              <a:gd name="adj1" fmla="val 174909"/>
            </a:avLst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50" name="Скругленная соединительная линия 49"/>
          <p:cNvCxnSpPr/>
          <p:nvPr/>
        </p:nvCxnSpPr>
        <p:spPr>
          <a:xfrm rot="16200000" flipV="1">
            <a:off x="6804819" y="1304131"/>
            <a:ext cx="571500" cy="1677988"/>
          </a:xfrm>
          <a:prstGeom prst="curvedConnector3">
            <a:avLst>
              <a:gd name="adj1" fmla="val 177818"/>
            </a:avLst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54" name="Скругленная соединительная линия 53"/>
          <p:cNvCxnSpPr/>
          <p:nvPr/>
        </p:nvCxnSpPr>
        <p:spPr>
          <a:xfrm rot="5400000" flipH="1" flipV="1">
            <a:off x="7608094" y="2678906"/>
            <a:ext cx="571500" cy="71438"/>
          </a:xfrm>
          <a:prstGeom prst="curvedConnector3">
            <a:avLst>
              <a:gd name="adj1" fmla="val 96364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кругленная соединительная линия 54"/>
          <p:cNvCxnSpPr/>
          <p:nvPr/>
        </p:nvCxnSpPr>
        <p:spPr>
          <a:xfrm rot="5400000" flipH="1" flipV="1">
            <a:off x="6715126" y="2500312"/>
            <a:ext cx="571500" cy="1571625"/>
          </a:xfrm>
          <a:prstGeom prst="curvedConnector3">
            <a:avLst>
              <a:gd name="adj1" fmla="val 140181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55"/>
          <p:cNvCxnSpPr/>
          <p:nvPr/>
        </p:nvCxnSpPr>
        <p:spPr>
          <a:xfrm rot="5400000" flipH="1" flipV="1">
            <a:off x="5197476" y="3125787"/>
            <a:ext cx="571500" cy="1463675"/>
          </a:xfrm>
          <a:prstGeom prst="curvedConnector3">
            <a:avLst>
              <a:gd name="adj1" fmla="val 172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кругленная соединительная линия 56"/>
          <p:cNvCxnSpPr/>
          <p:nvPr/>
        </p:nvCxnSpPr>
        <p:spPr>
          <a:xfrm rot="5400000" flipH="1" flipV="1">
            <a:off x="3643313" y="3606800"/>
            <a:ext cx="571500" cy="1644650"/>
          </a:xfrm>
          <a:prstGeom prst="curvedConnector3">
            <a:avLst>
              <a:gd name="adj1" fmla="val 166182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кругленная соединительная линия 57"/>
          <p:cNvCxnSpPr/>
          <p:nvPr/>
        </p:nvCxnSpPr>
        <p:spPr>
          <a:xfrm rot="5400000" flipH="1" flipV="1">
            <a:off x="2053432" y="4233068"/>
            <a:ext cx="571500" cy="1535113"/>
          </a:xfrm>
          <a:prstGeom prst="curvedConnector3">
            <a:avLst>
              <a:gd name="adj1" fmla="val 177818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357158" y="4857760"/>
            <a:ext cx="1000132" cy="42862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4000" t="-9000" b="-56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071813" y="5357813"/>
            <a:ext cx="6072187" cy="1285875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В качестве причин княжеских усобиц  можно назвать: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/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      1) сложность династических счетов;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      2) рост могущества каждого отдельного княжества;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      3) личные амбиции князей.</a:t>
            </a:r>
          </a:p>
        </p:txBody>
      </p:sp>
      <p:pic>
        <p:nvPicPr>
          <p:cNvPr id="68" name="Рисунок 67" descr="План Киевского Кремля в XII век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3792984" cy="302433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softEdge rad="635000"/>
          </a:effectLst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76 -0.02173 -0.00434 0.00763 0.00902 -0.0148 C 0.02274 -0.03769 0.03437 -0.05942 0.05451 -0.0726 C 0.05625 -0.07607 0.05764 -0.08 0.05989 -0.08231 C 0.06145 -0.08416 0.06406 -0.083 0.06545 -0.08485 C 0.07014 -0.0911 0.07239 -0.10428 0.07639 -0.11168 C 0.08073 -0.11907 0.08524 -0.12277 0.0908 -0.12832 C 0.096 -0.13896 0.10173 -0.14266 0.11093 -0.14774 C 0.11441 -0.14959 0.1217 -0.1526 0.1217 -0.1526 C 0.1375 -0.15191 0.15416 -0.15445 0.16909 -0.14774 C 0.17118 -0.14682 0.17257 -0.14451 0.17448 -0.14312 C 0.18402 -0.13642 0.19184 -0.13711 0.20173 -0.12832 C 0.20364 -0.1267 0.2052 -0.12462 0.20729 -0.12347 C 0.23281 -0.11329 0.21736 -0.12416 0.23455 -0.11399 C 0.23941 -0.11098 0.24895 -0.10428 0.24895 -0.10428 C 0.25573 -0.0867 0.25069 -0.09549 0.25451 -0.11399 C 0.2559 -0.12023 0.2592 -0.12532 0.2618 -0.13087 C 0.27118 -0.15191 0.27986 -0.16948 0.2927 -0.18659 C 0.29652 -0.19168 0.30382 -0.20601 0.30902 -0.20832 C 0.3125 -0.21017 0.31632 -0.21017 0.31996 -0.21087 C 0.34097 -0.22936 0.32656 -0.22081 0.36718 -0.21826 C 0.37812 -0.21572 0.38906 -0.21272 0.4 -0.21087 C 0.41024 -0.20092 0.42031 -0.19098 0.4309 -0.18173 C 0.43264 -0.18358 0.43524 -0.18405 0.43628 -0.18659 C 0.44236 -0.20277 0.43854 -0.23376 0.44548 -0.25179 C 0.46024 -0.29087 0.4993 -0.30335 0.52899 -0.30774 C 0.54566 -0.31514 0.56336 -0.30844 0.57986 -0.30266 C 0.58177 -0.29942 0.58368 -0.29618 0.58541 -0.29295 C 0.58784 -0.28832 0.5927 -0.27861 0.5927 -0.27861 C 0.59323 -0.27376 0.59184 -0.26751 0.59444 -0.26405 C 0.596 -0.26196 0.59722 -0.26867 0.59809 -0.27121 C 0.59913 -0.27422 0.5993 -0.27769 0.6 -0.28092 C 0.60312 -0.29549 0.60816 -0.30705 0.61441 -0.32 C 0.62482 -0.34127 0.62187 -0.32832 0.6309 -0.33896 C 0.65069 -0.363 0.63559 -0.35006 0.65625 -0.36832 C 0.65989 -0.37133 0.66284 -0.37665 0.66718 -0.3778 C 0.68055 -0.38127 0.67326 -0.37942 0.68906 -0.38289 C 0.76979 -0.38011 0.76441 -0.41017 0.76909 -0.34381 C 0.78975 -0.36231 0.76701 -0.40231 0.77986 -0.42867 C 0.78194 -0.44786 0.78402 -0.46844 0.77812 -0.4867 C 0.77708 -0.49017 0.77586 -0.49341 0.77448 -0.49642 C 0.77222 -0.5015 0.76718 -0.51098 0.76718 -0.51098 C 0.76475 -0.52092 0.7526 -0.53526 0.7526 -0.53526 C 0.74791 -0.55468 0.72656 -0.57387 0.71441 -0.58613 C 0.63246 -0.58196 0.62777 -0.61063 0.60902 -0.54011 C 0.60764 -0.52578 0.60746 -0.52 0.60173 -0.50867 C 0.59982 -0.53225 0.59722 -0.55422 0.58715 -0.57387 C 0.58402 -0.58751 0.58767 -0.57572 0.57986 -0.58844 C 0.56979 -0.60462 0.56354 -0.62636 0.54722 -0.63214 C 0.53975 -0.64208 0.53159 -0.64231 0.5217 -0.64647 C 0.51562 -0.65179 0.50972 -0.65341 0.50364 -0.65873 C 0.48055 -0.65711 0.45746 -0.6578 0.43455 -0.65387 C 0.43229 -0.65341 0.43229 -0.64879 0.4309 -0.64647 C 0.425 -0.63746 0.41996 -0.62936 0.41441 -0.61988 C 0.40798 -0.59283 0.41302 -0.60786 0.40902 -0.63214 C 0.4085 -0.63491 0.40659 -0.63699 0.40538 -0.63931 C 0.40486 -0.64254 0.40468 -0.64601 0.40364 -0.64902 C 0.40173 -0.65433 0.39635 -0.66381 0.39635 -0.66381 C 0.39305 -0.68902 0.39739 -0.66867 0.38906 -0.68786 C 0.38593 -0.69526 0.38402 -0.7052 0.37986 -0.71191 C 0.37448 -0.72023 0.36545 -0.72509 0.35816 -0.72902 C 0.33576 -0.72809 0.31319 -0.72879 0.2908 -0.72647 C 0.28611 -0.72601 0.27795 -0.71676 0.27274 -0.71445 C 0.26944 -0.71006 0.2651 -0.70659 0.2618 -0.7022 C 0.24895 -0.68509 0.26302 -0.69826 0.25086 -0.68786 C 0.24843 -0.67838 0.24461 -0.67052 0.24184 -0.66127 C 0.2375 -0.6622 0.23316 -0.6622 0.22899 -0.66381 C 0.22048 -0.66705 0.21527 -0.67699 0.20538 -0.67815 C 0.19809 -0.67884 0.1908 -0.67977 0.1835 -0.68046 C 0.16284 -0.68971 0.13958 -0.69549 0.11805 -0.69988 C 0.09878 -0.70821 0.11458 -0.7022 0.06909 -0.7022 " pathEditMode="relative" ptsTypes="ffffffffffffffffffffffffffffffffffffffffffffffffffffffffffffffffffffffA">
                                      <p:cBhvr>
                                        <p:cTn id="116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67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1584</Words>
  <Application>Microsoft Office PowerPoint</Application>
  <PresentationFormat>Экран (4:3)</PresentationFormat>
  <Paragraphs>271</Paragraphs>
  <Slides>33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Тема Office</vt:lpstr>
      <vt:lpstr>1_Тема Office</vt:lpstr>
      <vt:lpstr>2_Тема Office</vt:lpstr>
      <vt:lpstr>2_Начальная</vt:lpstr>
      <vt:lpstr>Русь при внуках Ярослава Мудрого.  Владимир Мономах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Русь при внуках Ярослава Мудрого.  Владимир Мономах </dc:title>
  <dc:creator>катя</dc:creator>
  <cp:lastModifiedBy>катя</cp:lastModifiedBy>
  <cp:revision>22</cp:revision>
  <dcterms:created xsi:type="dcterms:W3CDTF">2017-01-29T17:14:41Z</dcterms:created>
  <dcterms:modified xsi:type="dcterms:W3CDTF">2017-02-19T16:49:26Z</dcterms:modified>
</cp:coreProperties>
</file>