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Дворцовые перевороты 1725 – 1762 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Monotype Corsiva" pitchFamily="66" charset="0"/>
              </a:rPr>
              <a:t>Подготовил:</a:t>
            </a:r>
          </a:p>
          <a:p>
            <a:r>
              <a:rPr lang="ru-RU" b="1" dirty="0" smtClean="0">
                <a:latin typeface="Monotype Corsiva" pitchFamily="66" charset="0"/>
              </a:rPr>
              <a:t>Преподаватель истории</a:t>
            </a:r>
            <a:endParaRPr lang="ru-RU" b="1" dirty="0" smtClean="0">
              <a:latin typeface="Monotype Corsiva" pitchFamily="66" charset="0"/>
            </a:endParaRPr>
          </a:p>
          <a:p>
            <a:r>
              <a:rPr lang="ru-RU" b="1" dirty="0" smtClean="0">
                <a:latin typeface="Monotype Corsiva" pitchFamily="66" charset="0"/>
              </a:rPr>
              <a:t>Сочинского </a:t>
            </a:r>
            <a:r>
              <a:rPr lang="ru-RU" b="1" smtClean="0">
                <a:latin typeface="Monotype Corsiva" pitchFamily="66" charset="0"/>
              </a:rPr>
              <a:t>торгово-технологического техникума</a:t>
            </a:r>
            <a:r>
              <a:rPr lang="ru-RU" b="1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г. Сочи</a:t>
            </a:r>
          </a:p>
          <a:p>
            <a:r>
              <a:rPr lang="ru-RU" b="1" dirty="0" err="1" smtClean="0">
                <a:latin typeface="Monotype Corsiva" pitchFamily="66" charset="0"/>
              </a:rPr>
              <a:t>Аракельян</a:t>
            </a:r>
            <a:r>
              <a:rPr lang="ru-RU" b="1" dirty="0" smtClean="0">
                <a:latin typeface="Monotype Corsiva" pitchFamily="66" charset="0"/>
              </a:rPr>
              <a:t> Артем Робертович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29590" cy="1428760"/>
          </a:xfrm>
        </p:spPr>
        <p:txBody>
          <a:bodyPr/>
          <a:lstStyle/>
          <a:p>
            <a:pPr algn="ctr"/>
            <a:r>
              <a:rPr lang="ru-RU" dirty="0" smtClean="0"/>
              <a:t>Екатерина </a:t>
            </a:r>
            <a:r>
              <a:rPr smtClean="0"/>
              <a:t>I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(1725 – 1727)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5936" y="2204864"/>
            <a:ext cx="4790906" cy="429597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Жена Петра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Пришла к власти в результате первого дворцового переворота. Фактическая власть оказалась в руках А.Д. Меншикова. В 1726 г. Был учрежден Верховный Тайный Совет. Сенат утратил свои позиции и был переименован в «Верховный Сенат».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 годы правления Екатерины I была открыта 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Академия,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организована экспедиция 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В. Беринга,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учреждён 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орден святого Александра Невского. В 1727 г. Екатерина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умерла.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 descr="Екатерина I. Портрет неизвестного художника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45638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1362456"/>
          </a:xfrm>
        </p:spPr>
        <p:txBody>
          <a:bodyPr/>
          <a:lstStyle/>
          <a:p>
            <a:pPr algn="ctr"/>
            <a:r>
              <a:rPr lang="ru-RU" dirty="0" smtClean="0"/>
              <a:t>Петр </a:t>
            </a:r>
            <a:r>
              <a:rPr smtClean="0"/>
              <a:t>II</a:t>
            </a:r>
            <a:r>
              <a:rPr lang="ru-RU" dirty="0" smtClean="0"/>
              <a:t> (1727- 1730)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67944" y="1857364"/>
            <a:ext cx="4775994" cy="4071966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Внук Петра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сын царевича 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Алексея Петровича.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Стал царем в 1727 г. по завещанию Екатерины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При нем усилилась старая родовая знать – Долгорукие, Голицыны, Лопухины. Был помолвлен с Екатериной Долгорукой. В 1730 г. Петр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неожиданно умер от простуды. Пресеклась мужская линия династии Романовых.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Фото :: Петр II (Petr II) - Петр Романов (Petr Romanov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47" y="1844824"/>
            <a:ext cx="369705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786842" cy="1643074"/>
          </a:xfrm>
        </p:spPr>
        <p:txBody>
          <a:bodyPr/>
          <a:lstStyle/>
          <a:p>
            <a:pPr algn="ctr"/>
            <a:r>
              <a:rPr lang="ru-RU" dirty="0" smtClean="0"/>
              <a:t>Анна Иоанновна </a:t>
            </a:r>
            <a:br>
              <a:rPr lang="ru-RU" dirty="0" smtClean="0"/>
            </a:br>
            <a:r>
              <a:rPr lang="ru-RU" dirty="0" smtClean="0"/>
              <a:t>(1730 – 1740)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71934" y="2071678"/>
            <a:ext cx="4786346" cy="421484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Была дочерью царя Ивана Алексеевича. Была приглашена на российский престол «</a:t>
            </a:r>
            <a:r>
              <a:rPr lang="ru-RU" b="1" dirty="0" err="1">
                <a:solidFill>
                  <a:schemeClr val="bg1"/>
                </a:solidFill>
              </a:rPr>
              <a:t>в</a:t>
            </a:r>
            <a:r>
              <a:rPr lang="ru-RU" b="1" dirty="0" err="1" smtClean="0">
                <a:solidFill>
                  <a:schemeClr val="bg1"/>
                </a:solidFill>
              </a:rPr>
              <a:t>еховниками</a:t>
            </a:r>
            <a:r>
              <a:rPr lang="ru-RU" b="1" dirty="0" smtClean="0">
                <a:solidFill>
                  <a:schemeClr val="bg1"/>
                </a:solidFill>
              </a:rPr>
              <a:t>», при условии подписания кондиций. Прибыла в Москву с тремя немцами Э.И. Бироном, А.И. Остерманом, Б.К. Минихом. Наследником престола был назначен сын Анны Леопольдовны, племянницы императрицы, Иван Антонович, а регентом при нем стал Э. Бирон.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076" name="Picture 4" descr="Анна иоанновна и бироновщина рефер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37444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Внутренняя и внешняя политика </a:t>
            </a:r>
            <a:br>
              <a:rPr lang="ru-RU" sz="3600" dirty="0" smtClean="0"/>
            </a:br>
            <a:r>
              <a:rPr lang="ru-RU" sz="3600" dirty="0" smtClean="0"/>
              <a:t>Анны Иоанновны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143056" cy="4536504"/>
          </a:xfrm>
        </p:spPr>
        <p:txBody>
          <a:bodyPr>
            <a:normAutofit/>
          </a:bodyPr>
          <a:lstStyle/>
          <a:p>
            <a:pPr algn="l"/>
            <a:r>
              <a:rPr lang="ru-RU" sz="1800" b="1" i="1" u="sng" dirty="0" smtClean="0">
                <a:solidFill>
                  <a:schemeClr val="bg1"/>
                </a:solidFill>
              </a:rPr>
              <a:t>Внутренняя политика: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В 1730 г. был распущен </a:t>
            </a:r>
            <a:r>
              <a:rPr lang="ru-RU" sz="1800" b="1" dirty="0" err="1" smtClean="0">
                <a:solidFill>
                  <a:schemeClr val="bg1"/>
                </a:solidFill>
              </a:rPr>
              <a:t>Веховный</a:t>
            </a:r>
            <a:r>
              <a:rPr lang="ru-RU" sz="1800" b="1" dirty="0" smtClean="0">
                <a:solidFill>
                  <a:schemeClr val="bg1"/>
                </a:solidFill>
              </a:rPr>
              <a:t> тайный совет, вместо него  был создан Кабинет министров;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В 1731 г. создана Канцелярия тайных розыскных дел;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Были восстановлены полномочия Правительствующего Сената;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Срок обязательной службы дворян был ограничен 25 годами.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Отменен указ Петра </a:t>
            </a:r>
            <a:r>
              <a:rPr lang="en-US" sz="1800" b="1" dirty="0" smtClean="0">
                <a:solidFill>
                  <a:schemeClr val="bg1"/>
                </a:solidFill>
              </a:rPr>
              <a:t>I</a:t>
            </a:r>
            <a:r>
              <a:rPr lang="ru-RU" sz="1800" b="1" dirty="0" smtClean="0">
                <a:solidFill>
                  <a:schemeClr val="bg1"/>
                </a:solidFill>
              </a:rPr>
              <a:t> о единонаследии.</a:t>
            </a:r>
          </a:p>
          <a:p>
            <a:pPr algn="l"/>
            <a:r>
              <a:rPr lang="ru-RU" sz="1800" b="1" i="1" u="sng" dirty="0" smtClean="0">
                <a:solidFill>
                  <a:schemeClr val="bg1"/>
                </a:solidFill>
              </a:rPr>
              <a:t>Внешняя политика:</a:t>
            </a:r>
          </a:p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1733 – 1735 гг. война за «польское наследство»;</a:t>
            </a:r>
          </a:p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1735 – 1739 гг. русско-турецкая война. России отошли Азов, территории </a:t>
            </a:r>
            <a:r>
              <a:rPr lang="ru-RU" sz="1800" b="1" smtClean="0">
                <a:solidFill>
                  <a:schemeClr val="bg1"/>
                </a:solidFill>
              </a:rPr>
              <a:t>Правобережной Украины. 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 algn="l"/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6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857388"/>
          </a:xfrm>
        </p:spPr>
        <p:txBody>
          <a:bodyPr/>
          <a:lstStyle/>
          <a:p>
            <a:pPr algn="ctr"/>
            <a:r>
              <a:rPr lang="ru-RU" dirty="0" smtClean="0"/>
              <a:t>Иван Антонович </a:t>
            </a:r>
            <a:br>
              <a:rPr lang="ru-RU" dirty="0" smtClean="0"/>
            </a:br>
            <a:r>
              <a:rPr lang="ru-RU" dirty="0" smtClean="0"/>
              <a:t>(1740 – 1741)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48" y="2357430"/>
            <a:ext cx="4500594" cy="371477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Сын Анны Леопольдовны и Антона Ульриха, был назначен наследником престола Анной Иоанновной, регентом при нем был Э. Бирон. В 1740 г. Бирон был арестован, регентшей стала Анна </a:t>
            </a:r>
            <a:r>
              <a:rPr lang="ru-RU" b="1" dirty="0">
                <a:solidFill>
                  <a:schemeClr val="bg1"/>
                </a:solidFill>
              </a:rPr>
              <a:t>Л</a:t>
            </a:r>
            <a:r>
              <a:rPr lang="ru-RU" b="1" dirty="0" smtClean="0">
                <a:solidFill>
                  <a:schemeClr val="bg1"/>
                </a:solidFill>
              </a:rPr>
              <a:t>еопольдовна. В 1741 г. произошел дворцовый переворот, к власти пришла дочь Петра Великого – Елизавета Петровна. Иван Антонович  заключен в тюрьму.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Монеты царской России золотые серебренные платиновые цена мон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20" y="2348880"/>
            <a:ext cx="381642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8042176" cy="1571636"/>
          </a:xfrm>
        </p:spPr>
        <p:txBody>
          <a:bodyPr/>
          <a:lstStyle/>
          <a:p>
            <a:pPr algn="ctr"/>
            <a:r>
              <a:rPr lang="ru-RU" dirty="0" smtClean="0"/>
              <a:t>Елизавета Петровна</a:t>
            </a:r>
            <a:br>
              <a:rPr lang="ru-RU" dirty="0" smtClean="0"/>
            </a:br>
            <a:r>
              <a:rPr lang="ru-RU" dirty="0" smtClean="0"/>
              <a:t>(1741 – 1761)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68" y="2143116"/>
            <a:ext cx="5143536" cy="414340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Была дочерью Петра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ru-RU" b="1" dirty="0" smtClean="0">
                <a:solidFill>
                  <a:schemeClr val="bg1"/>
                </a:solidFill>
              </a:rPr>
              <a:t>, пришла к власти в результате дворцового переворота. Государством управляла при помощи своих фаворитов – А.Г. Разумовского, П.И. Шувалова, А.П. Бестужева-Рюмина, М.И. Воронцова. В 1742 г. своим приемником назначила своего племянника – Петра Федоровича, сына Анны Петровны. В декабре 1761 г. Елизавета Петровна умерла.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Императрица Елизавета Петровна. . Этот день в истор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3" y="2060848"/>
            <a:ext cx="324230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Петр </a:t>
            </a:r>
            <a:r>
              <a:rPr smtClean="0"/>
              <a:t>III (1761 </a:t>
            </a:r>
            <a:r>
              <a:rPr lang="ru-RU" dirty="0" smtClean="0"/>
              <a:t>–</a:t>
            </a:r>
            <a:r>
              <a:rPr smtClean="0"/>
              <a:t> 1762)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14810" y="2000240"/>
            <a:ext cx="4572032" cy="407196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Был племянником Елизаветы Петровны. Был женат на принцессе Софии Августе Фредерике </a:t>
            </a:r>
            <a:r>
              <a:rPr lang="ru-RU" b="1" dirty="0" err="1" smtClean="0">
                <a:solidFill>
                  <a:schemeClr val="bg1"/>
                </a:solidFill>
              </a:rPr>
              <a:t>Цербстской</a:t>
            </a:r>
            <a:r>
              <a:rPr lang="ru-RU" b="1" dirty="0" smtClean="0">
                <a:solidFill>
                  <a:schemeClr val="bg1"/>
                </a:solidFill>
              </a:rPr>
              <a:t>, которая при крещении получила имя Екатерина. Был человеком непредсказуемым, любил все прусское. После поражения России в Семилетней войне, против Петра </a:t>
            </a:r>
            <a:r>
              <a:rPr lang="en-US" b="1" dirty="0" smtClean="0">
                <a:solidFill>
                  <a:schemeClr val="bg1"/>
                </a:solidFill>
              </a:rPr>
              <a:t>III</a:t>
            </a:r>
            <a:r>
              <a:rPr lang="ru-RU" b="1" dirty="0" smtClean="0">
                <a:solidFill>
                  <a:schemeClr val="bg1"/>
                </a:solidFill>
              </a:rPr>
              <a:t> стал готовиться заговор. 28 июня 1762 г. произошел пятый дворцовый переворот, Петр </a:t>
            </a:r>
            <a:r>
              <a:rPr lang="en-US" b="1" dirty="0" smtClean="0">
                <a:solidFill>
                  <a:schemeClr val="bg1"/>
                </a:solidFill>
              </a:rPr>
              <a:t>III</a:t>
            </a:r>
            <a:r>
              <a:rPr lang="ru-RU" b="1" dirty="0" smtClean="0">
                <a:solidFill>
                  <a:schemeClr val="bg1"/>
                </a:solidFill>
              </a:rPr>
              <a:t> был свергнут, на престол встала Екатерина </a:t>
            </a:r>
            <a:r>
              <a:rPr lang="en-US" b="1" dirty="0" smtClean="0">
                <a:solidFill>
                  <a:schemeClr val="bg1"/>
                </a:solidFill>
              </a:rPr>
              <a:t>II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Фото :: Петр III Федорович (Petr III Fedorovich) - Карл Пете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2498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001056" cy="136245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433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Дворцовые перевороты 1725 – 1762 гг.</vt:lpstr>
      <vt:lpstr>Екатерина I  (1725 – 1727)</vt:lpstr>
      <vt:lpstr>Петр II (1727- 1730)</vt:lpstr>
      <vt:lpstr>Анна Иоанновна  (1730 – 1740)</vt:lpstr>
      <vt:lpstr>Внутренняя и внешняя политика  Анны Иоанновны</vt:lpstr>
      <vt:lpstr>Иван Антонович  (1740 – 1741)</vt:lpstr>
      <vt:lpstr>Елизавета Петровна (1741 – 1761)</vt:lpstr>
      <vt:lpstr>Петр III (1761 – 1762)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Дворцовые перевороты 1725 – 1762 гг.</dc:title>
  <dc:creator>Артем</dc:creator>
  <cp:lastModifiedBy>123</cp:lastModifiedBy>
  <cp:revision>21</cp:revision>
  <dcterms:created xsi:type="dcterms:W3CDTF">2015-04-28T07:59:32Z</dcterms:created>
  <dcterms:modified xsi:type="dcterms:W3CDTF">2016-09-08T18:14:04Z</dcterms:modified>
</cp:coreProperties>
</file>