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  <p:sldId id="271" r:id="rId9"/>
    <p:sldId id="263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64" r:id="rId18"/>
    <p:sldId id="273" r:id="rId19"/>
  </p:sldIdLst>
  <p:sldSz cx="9144000" cy="6858000" type="screen4x3"/>
  <p:notesSz cx="6815138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0C47D-4B38-47AF-A5B3-64A7A2CBD144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1626C77-411F-423A-AE62-5788C0FB94FD}">
      <dgm:prSet phldrT="[Текст]" custT="1"/>
      <dgm:spPr/>
      <dgm:t>
        <a:bodyPr/>
        <a:lstStyle/>
        <a:p>
          <a:r>
            <a:rPr lang="ru-RU" sz="1800" b="0" dirty="0" smtClean="0">
              <a:latin typeface="Tahoma" pitchFamily="34" charset="0"/>
              <a:cs typeface="Tahoma" pitchFamily="34" charset="0"/>
            </a:rPr>
            <a:t>1</a:t>
          </a:r>
          <a:endParaRPr lang="ru-RU" sz="1800" b="0" dirty="0">
            <a:latin typeface="Tahoma" pitchFamily="34" charset="0"/>
            <a:cs typeface="Tahoma" pitchFamily="34" charset="0"/>
          </a:endParaRPr>
        </a:p>
      </dgm:t>
    </dgm:pt>
    <dgm:pt modelId="{072DA30E-7F0D-4FC3-9009-06534C4BB6E2}" type="parTrans" cxnId="{C11733FF-D9CE-486E-9BE9-C797AE20DE57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7638FA87-2E08-45E8-AC87-F33E1C133B1F}" type="sibTrans" cxnId="{C11733FF-D9CE-486E-9BE9-C797AE20DE57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CECB8737-F662-450E-B169-1883CC309CE7}">
      <dgm:prSet phldrT="[Текст]" custT="1"/>
      <dgm:spPr/>
      <dgm:t>
        <a:bodyPr/>
        <a:lstStyle/>
        <a:p>
          <a:r>
            <a:rPr lang="ru-RU" sz="1800" b="0" dirty="0" smtClean="0">
              <a:latin typeface="Tahoma" pitchFamily="34" charset="0"/>
              <a:cs typeface="Tahoma" pitchFamily="34" charset="0"/>
            </a:rPr>
            <a:t>Решили строить дом</a:t>
          </a:r>
          <a:endParaRPr lang="ru-RU" sz="1800" b="0" dirty="0">
            <a:latin typeface="Tahoma" pitchFamily="34" charset="0"/>
            <a:cs typeface="Tahoma" pitchFamily="34" charset="0"/>
          </a:endParaRPr>
        </a:p>
      </dgm:t>
    </dgm:pt>
    <dgm:pt modelId="{4725D5BE-05E2-4160-9694-2DD35AAC49B6}" type="parTrans" cxnId="{21C0598E-17CE-4ACB-AD2A-FBA600FF44DC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FAC79329-603D-4D0D-8957-A7F5401AD0B1}" type="sibTrans" cxnId="{21C0598E-17CE-4ACB-AD2A-FBA600FF44DC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85038597-7064-4AD6-A278-1CE3B49F7AEB}">
      <dgm:prSet phldrT="[Текст]" custT="1"/>
      <dgm:spPr/>
      <dgm:t>
        <a:bodyPr/>
        <a:lstStyle/>
        <a:p>
          <a:r>
            <a:rPr lang="ru-RU" sz="1800" b="0" dirty="0" smtClean="0">
              <a:latin typeface="Tahoma" pitchFamily="34" charset="0"/>
              <a:cs typeface="Tahoma" pitchFamily="34" charset="0"/>
            </a:rPr>
            <a:t>2</a:t>
          </a:r>
          <a:endParaRPr lang="ru-RU" sz="1800" b="0" dirty="0">
            <a:latin typeface="Tahoma" pitchFamily="34" charset="0"/>
            <a:cs typeface="Tahoma" pitchFamily="34" charset="0"/>
          </a:endParaRPr>
        </a:p>
      </dgm:t>
    </dgm:pt>
    <dgm:pt modelId="{6F462127-1380-415D-B1E0-A67FC3BA5C47}" type="parTrans" cxnId="{5C852692-8863-43C6-9A8C-CFA2DDC0C063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2EAC0422-69E8-436B-8B9C-E32D34B20320}" type="sibTrans" cxnId="{5C852692-8863-43C6-9A8C-CFA2DDC0C063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E27FF3FA-A212-406E-9F01-C12233F18D33}">
      <dgm:prSet phldrT="[Текст]" custT="1"/>
      <dgm:spPr/>
      <dgm:t>
        <a:bodyPr/>
        <a:lstStyle/>
        <a:p>
          <a:r>
            <a:rPr lang="ru-RU" sz="1800" b="0" dirty="0" smtClean="0">
              <a:latin typeface="Tahoma" pitchFamily="34" charset="0"/>
              <a:cs typeface="Tahoma" pitchFamily="34" charset="0"/>
            </a:rPr>
            <a:t>Мысленно представим его</a:t>
          </a:r>
          <a:endParaRPr lang="ru-RU" sz="1800" b="0" dirty="0">
            <a:latin typeface="Tahoma" pitchFamily="34" charset="0"/>
            <a:cs typeface="Tahoma" pitchFamily="34" charset="0"/>
          </a:endParaRPr>
        </a:p>
      </dgm:t>
    </dgm:pt>
    <dgm:pt modelId="{28E8E67C-9FE8-458F-B04C-F8E4864E1A1E}" type="parTrans" cxnId="{DBAE8A41-64EA-4995-B11D-409678A07308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AB70C5A9-CFAD-41DB-9F4B-916DBAD6DDA6}" type="sibTrans" cxnId="{DBAE8A41-64EA-4995-B11D-409678A07308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05201631-C95C-4430-8319-45027DE6E8A8}">
      <dgm:prSet phldrT="[Текст]" custT="1"/>
      <dgm:spPr/>
      <dgm:t>
        <a:bodyPr/>
        <a:lstStyle/>
        <a:p>
          <a:r>
            <a:rPr lang="ru-RU" sz="1800" b="0" dirty="0" smtClean="0">
              <a:latin typeface="Tahoma" pitchFamily="34" charset="0"/>
              <a:cs typeface="Tahoma" pitchFamily="34" charset="0"/>
            </a:rPr>
            <a:t>3</a:t>
          </a:r>
          <a:endParaRPr lang="ru-RU" sz="1800" b="0" dirty="0">
            <a:latin typeface="Tahoma" pitchFamily="34" charset="0"/>
            <a:cs typeface="Tahoma" pitchFamily="34" charset="0"/>
          </a:endParaRPr>
        </a:p>
      </dgm:t>
    </dgm:pt>
    <dgm:pt modelId="{0C7D1676-4D7A-494E-8710-CA308DD77F79}" type="parTrans" cxnId="{3293CE83-261E-4BC0-B317-A6F3B71950EA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5F1878B3-E15A-4F11-B798-1B989EBF39F3}" type="sibTrans" cxnId="{3293CE83-261E-4BC0-B317-A6F3B71950EA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F22BD6C0-D51A-4BC6-A7C3-1983DE2C6D7D}">
      <dgm:prSet phldrT="[Текст]" custT="1"/>
      <dgm:spPr/>
      <dgm:t>
        <a:bodyPr/>
        <a:lstStyle/>
        <a:p>
          <a:r>
            <a:rPr lang="ru-RU" sz="1800" b="0" dirty="0" smtClean="0">
              <a:latin typeface="Tahoma" pitchFamily="34" charset="0"/>
              <a:cs typeface="Tahoma" pitchFamily="34" charset="0"/>
            </a:rPr>
            <a:t>4</a:t>
          </a:r>
          <a:endParaRPr lang="ru-RU" sz="1800" b="0" dirty="0">
            <a:latin typeface="Tahoma" pitchFamily="34" charset="0"/>
            <a:cs typeface="Tahoma" pitchFamily="34" charset="0"/>
          </a:endParaRPr>
        </a:p>
      </dgm:t>
    </dgm:pt>
    <dgm:pt modelId="{3F366DB2-6DAE-4463-BC1B-B842957C163D}" type="parTrans" cxnId="{A178046A-018E-45AD-BC18-0631A9C232C7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CDF254C9-6961-4F52-8C31-7E5977F30609}" type="sibTrans" cxnId="{A178046A-018E-45AD-BC18-0631A9C232C7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451A208B-E736-46F8-A499-74877B0B8441}">
      <dgm:prSet phldrT="[Текст]" custT="1"/>
      <dgm:spPr/>
      <dgm:t>
        <a:bodyPr/>
        <a:lstStyle/>
        <a:p>
          <a:r>
            <a:rPr lang="ru-RU" sz="1800" b="0" dirty="0" smtClean="0">
              <a:latin typeface="Tahoma" pitchFamily="34" charset="0"/>
              <a:cs typeface="Tahoma" pitchFamily="34" charset="0"/>
            </a:rPr>
            <a:t>Нарисуем план дома</a:t>
          </a:r>
          <a:endParaRPr lang="ru-RU" sz="1800" b="0" dirty="0">
            <a:latin typeface="Tahoma" pitchFamily="34" charset="0"/>
            <a:cs typeface="Tahoma" pitchFamily="34" charset="0"/>
          </a:endParaRPr>
        </a:p>
      </dgm:t>
    </dgm:pt>
    <dgm:pt modelId="{2F324758-037D-4588-ABCB-FD27AD238B00}" type="parTrans" cxnId="{CB5A8BE0-4796-400F-B7FF-E8513B552F19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DBC3D0A4-10B1-4F38-8C72-EF4D40DDEEC8}" type="sibTrans" cxnId="{CB5A8BE0-4796-400F-B7FF-E8513B552F19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B70380FF-8AB9-4957-976C-6A545C3EE094}">
      <dgm:prSet phldrT="[Текст]" custT="1"/>
      <dgm:spPr/>
      <dgm:t>
        <a:bodyPr/>
        <a:lstStyle/>
        <a:p>
          <a:r>
            <a:rPr lang="ru-RU" sz="1800" b="0" dirty="0" smtClean="0">
              <a:latin typeface="Tahoma" pitchFamily="34" charset="0"/>
              <a:cs typeface="Tahoma" pitchFamily="34" charset="0"/>
            </a:rPr>
            <a:t>5</a:t>
          </a:r>
          <a:endParaRPr lang="ru-RU" sz="1800" b="0" dirty="0">
            <a:latin typeface="Tahoma" pitchFamily="34" charset="0"/>
            <a:cs typeface="Tahoma" pitchFamily="34" charset="0"/>
          </a:endParaRPr>
        </a:p>
      </dgm:t>
    </dgm:pt>
    <dgm:pt modelId="{AEA8C243-65C0-4E40-AD83-74C6510CF68F}" type="parTrans" cxnId="{CD923549-4369-4EEA-96A8-E58AE1113D60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A75D0FA2-9DD8-44E8-9C7C-209C9E284BE6}" type="sibTrans" cxnId="{CD923549-4369-4EEA-96A8-E58AE1113D60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74C1B88F-CCA3-40BB-A545-A913CF6B018E}">
      <dgm:prSet phldrT="[Текст]" custT="1"/>
      <dgm:spPr/>
      <dgm:t>
        <a:bodyPr/>
        <a:lstStyle/>
        <a:p>
          <a:r>
            <a:rPr lang="ru-RU" sz="1800" b="0" dirty="0" smtClean="0">
              <a:latin typeface="Tahoma" pitchFamily="34" charset="0"/>
              <a:cs typeface="Tahoma" pitchFamily="34" charset="0"/>
            </a:rPr>
            <a:t>Сделаем набросок</a:t>
          </a:r>
          <a:endParaRPr lang="ru-RU" sz="1800" b="0" dirty="0">
            <a:latin typeface="Tahoma" pitchFamily="34" charset="0"/>
            <a:cs typeface="Tahoma" pitchFamily="34" charset="0"/>
          </a:endParaRPr>
        </a:p>
      </dgm:t>
    </dgm:pt>
    <dgm:pt modelId="{0E20A3A0-9AC6-4D5C-89A2-0CC0F23D84DC}" type="parTrans" cxnId="{6EE33B1B-5769-4A29-BC34-95BD8C3C0276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93FFA047-94DA-4E1E-B46A-46F91EE8CB1C}" type="sibTrans" cxnId="{6EE33B1B-5769-4A29-BC34-95BD8C3C0276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7478937A-D480-42D6-A46E-62EB0C54867D}">
      <dgm:prSet phldrT="[Текст]" custT="1"/>
      <dgm:spPr/>
      <dgm:t>
        <a:bodyPr/>
        <a:lstStyle/>
        <a:p>
          <a:r>
            <a:rPr lang="ru-RU" sz="1800" b="0" dirty="0" smtClean="0">
              <a:latin typeface="Tahoma" pitchFamily="34" charset="0"/>
              <a:cs typeface="Tahoma" pitchFamily="34" charset="0"/>
            </a:rPr>
            <a:t>Создадим чертеж на компьютере </a:t>
          </a:r>
          <a:endParaRPr lang="ru-RU" sz="1800" b="0" dirty="0">
            <a:latin typeface="Tahoma" pitchFamily="34" charset="0"/>
            <a:cs typeface="Tahoma" pitchFamily="34" charset="0"/>
          </a:endParaRPr>
        </a:p>
      </dgm:t>
    </dgm:pt>
    <dgm:pt modelId="{3936B5D1-DDCA-43FC-8CEF-CE4262897602}" type="parTrans" cxnId="{AEF2B112-1FA2-42F9-9C26-8C4C6643E0BF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1778B0C1-8326-4354-90DE-91D288703FA8}" type="sibTrans" cxnId="{AEF2B112-1FA2-42F9-9C26-8C4C6643E0BF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A90D70B0-EBD4-41E9-BD40-A65B017628D7}">
      <dgm:prSet phldrT="[Текст]" custT="1"/>
      <dgm:spPr/>
      <dgm:t>
        <a:bodyPr/>
        <a:lstStyle/>
        <a:p>
          <a:r>
            <a:rPr lang="ru-RU" sz="1800" b="0" dirty="0" smtClean="0">
              <a:latin typeface="Tahoma" pitchFamily="34" charset="0"/>
              <a:cs typeface="Tahoma" pitchFamily="34" charset="0"/>
            </a:rPr>
            <a:t>6</a:t>
          </a:r>
          <a:endParaRPr lang="ru-RU" sz="1800" b="0" dirty="0">
            <a:latin typeface="Tahoma" pitchFamily="34" charset="0"/>
            <a:cs typeface="Tahoma" pitchFamily="34" charset="0"/>
          </a:endParaRPr>
        </a:p>
      </dgm:t>
    </dgm:pt>
    <dgm:pt modelId="{1DF31394-130E-4219-83EF-47CE1C634856}" type="parTrans" cxnId="{0533ABF3-6BBA-4CA5-AF34-12E9D5AAD096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7AE842A2-0C68-4AED-858E-067C082DC0E0}" type="sibTrans" cxnId="{0533ABF3-6BBA-4CA5-AF34-12E9D5AAD096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C3E0458D-FC89-4ABB-9D61-2987B8948443}">
      <dgm:prSet phldrT="[Текст]" custT="1"/>
      <dgm:spPr/>
      <dgm:t>
        <a:bodyPr/>
        <a:lstStyle/>
        <a:p>
          <a:r>
            <a:rPr lang="ru-RU" sz="1800" b="0" dirty="0" smtClean="0">
              <a:latin typeface="Tahoma" pitchFamily="34" charset="0"/>
              <a:cs typeface="Tahoma" pitchFamily="34" charset="0"/>
            </a:rPr>
            <a:t>Посмотрим модель дома в компьютерной программе</a:t>
          </a:r>
          <a:endParaRPr lang="ru-RU" sz="1800" b="0" dirty="0">
            <a:latin typeface="Tahoma" pitchFamily="34" charset="0"/>
            <a:cs typeface="Tahoma" pitchFamily="34" charset="0"/>
          </a:endParaRPr>
        </a:p>
      </dgm:t>
    </dgm:pt>
    <dgm:pt modelId="{80EA1DC9-6212-49AD-9787-882043BE3F5A}" type="parTrans" cxnId="{57D01A41-7AEE-4E3E-8040-47D716B3F952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EF836673-BEFF-48B0-872B-E6CF56FA3AF0}" type="sibTrans" cxnId="{57D01A41-7AEE-4E3E-8040-47D716B3F952}">
      <dgm:prSet/>
      <dgm:spPr/>
      <dgm:t>
        <a:bodyPr/>
        <a:lstStyle/>
        <a:p>
          <a:endParaRPr lang="ru-RU" sz="1800" b="0">
            <a:latin typeface="Tahoma" pitchFamily="34" charset="0"/>
            <a:cs typeface="Tahoma" pitchFamily="34" charset="0"/>
          </a:endParaRPr>
        </a:p>
      </dgm:t>
    </dgm:pt>
    <dgm:pt modelId="{9E55B7BE-8373-4601-80A9-AE0E195C1519}">
      <dgm:prSet phldrT="[Текст]" custT="1"/>
      <dgm:spPr/>
      <dgm:t>
        <a:bodyPr/>
        <a:lstStyle/>
        <a:p>
          <a:r>
            <a:rPr lang="ru-RU" sz="1800" b="0" dirty="0" smtClean="0">
              <a:latin typeface="Tahoma" pitchFamily="34" charset="0"/>
              <a:cs typeface="Tahoma" pitchFamily="34" charset="0"/>
            </a:rPr>
            <a:t>Построенный из стройматериалов дом </a:t>
          </a:r>
          <a:endParaRPr lang="ru-RU" sz="1800" b="0" dirty="0">
            <a:latin typeface="Tahoma" pitchFamily="34" charset="0"/>
            <a:cs typeface="Tahoma" pitchFamily="34" charset="0"/>
          </a:endParaRPr>
        </a:p>
      </dgm:t>
    </dgm:pt>
    <dgm:pt modelId="{33C9784C-0CBE-49C1-9987-60D1499AB4B1}" type="parTrans" cxnId="{E6C5B728-3888-4010-B6C6-A215A7990A19}">
      <dgm:prSet/>
      <dgm:spPr/>
      <dgm:t>
        <a:bodyPr/>
        <a:lstStyle/>
        <a:p>
          <a:endParaRPr lang="ru-RU"/>
        </a:p>
      </dgm:t>
    </dgm:pt>
    <dgm:pt modelId="{92870504-2B68-4252-B1D7-DBF935478234}" type="sibTrans" cxnId="{E6C5B728-3888-4010-B6C6-A215A7990A19}">
      <dgm:prSet/>
      <dgm:spPr/>
      <dgm:t>
        <a:bodyPr/>
        <a:lstStyle/>
        <a:p>
          <a:endParaRPr lang="ru-RU"/>
        </a:p>
      </dgm:t>
    </dgm:pt>
    <dgm:pt modelId="{1A24857A-15CE-4FE5-A787-2B94213A0417}">
      <dgm:prSet phldrT="[Текст]" custT="1"/>
      <dgm:spPr/>
      <dgm:t>
        <a:bodyPr/>
        <a:lstStyle/>
        <a:p>
          <a:r>
            <a:rPr lang="ru-RU" sz="1800" b="0" dirty="0" smtClean="0">
              <a:latin typeface="Tahoma" pitchFamily="34" charset="0"/>
              <a:cs typeface="Tahoma" pitchFamily="34" charset="0"/>
            </a:rPr>
            <a:t>7</a:t>
          </a:r>
          <a:endParaRPr lang="ru-RU" sz="1800" b="0" dirty="0">
            <a:latin typeface="Tahoma" pitchFamily="34" charset="0"/>
            <a:cs typeface="Tahoma" pitchFamily="34" charset="0"/>
          </a:endParaRPr>
        </a:p>
      </dgm:t>
    </dgm:pt>
    <dgm:pt modelId="{65C77FAD-6AE9-4FB9-8002-858AEBC3A89F}" type="parTrans" cxnId="{7A30959D-B7F0-4F94-957E-1B330AF33FF0}">
      <dgm:prSet/>
      <dgm:spPr/>
      <dgm:t>
        <a:bodyPr/>
        <a:lstStyle/>
        <a:p>
          <a:endParaRPr lang="ru-RU"/>
        </a:p>
      </dgm:t>
    </dgm:pt>
    <dgm:pt modelId="{F9AC7BAA-A864-4D92-9F40-774F7B56006F}" type="sibTrans" cxnId="{7A30959D-B7F0-4F94-957E-1B330AF33FF0}">
      <dgm:prSet/>
      <dgm:spPr/>
      <dgm:t>
        <a:bodyPr/>
        <a:lstStyle/>
        <a:p>
          <a:endParaRPr lang="ru-RU"/>
        </a:p>
      </dgm:t>
    </dgm:pt>
    <dgm:pt modelId="{B9778CC8-EA73-45EC-90B8-DAAF44746290}" type="pres">
      <dgm:prSet presAssocID="{F580C47D-4B38-47AF-A5B3-64A7A2CBD144}" presName="linearFlow" presStyleCnt="0">
        <dgm:presLayoutVars>
          <dgm:dir/>
          <dgm:animLvl val="lvl"/>
          <dgm:resizeHandles val="exact"/>
        </dgm:presLayoutVars>
      </dgm:prSet>
      <dgm:spPr/>
    </dgm:pt>
    <dgm:pt modelId="{39DAFA03-E38A-4DE8-998F-151C08786FAF}" type="pres">
      <dgm:prSet presAssocID="{21626C77-411F-423A-AE62-5788C0FB94FD}" presName="composite" presStyleCnt="0"/>
      <dgm:spPr/>
    </dgm:pt>
    <dgm:pt modelId="{138B720C-D1A6-472E-97D6-6139E0DA3723}" type="pres">
      <dgm:prSet presAssocID="{21626C77-411F-423A-AE62-5788C0FB94FD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F876F19C-333F-47B3-892E-8360FC7CA0DB}" type="pres">
      <dgm:prSet presAssocID="{21626C77-411F-423A-AE62-5788C0FB94FD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9F633-4D67-43A4-80B7-922F96360389}" type="pres">
      <dgm:prSet presAssocID="{7638FA87-2E08-45E8-AC87-F33E1C133B1F}" presName="sp" presStyleCnt="0"/>
      <dgm:spPr/>
    </dgm:pt>
    <dgm:pt modelId="{203D9AA5-46AE-48D8-A036-0FDF11463E52}" type="pres">
      <dgm:prSet presAssocID="{85038597-7064-4AD6-A278-1CE3B49F7AEB}" presName="composite" presStyleCnt="0"/>
      <dgm:spPr/>
    </dgm:pt>
    <dgm:pt modelId="{9C0659A1-6B3A-4487-A0FB-9CFD57C84274}" type="pres">
      <dgm:prSet presAssocID="{85038597-7064-4AD6-A278-1CE3B49F7AEB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6F77630F-BCCF-467E-ACEF-EE7ABDD943E8}" type="pres">
      <dgm:prSet presAssocID="{85038597-7064-4AD6-A278-1CE3B49F7AEB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6D21C-9BA8-455A-B6F3-338962012952}" type="pres">
      <dgm:prSet presAssocID="{2EAC0422-69E8-436B-8B9C-E32D34B20320}" presName="sp" presStyleCnt="0"/>
      <dgm:spPr/>
    </dgm:pt>
    <dgm:pt modelId="{4CC6F099-411A-4789-A5A0-A873FDEDB02C}" type="pres">
      <dgm:prSet presAssocID="{05201631-C95C-4430-8319-45027DE6E8A8}" presName="composite" presStyleCnt="0"/>
      <dgm:spPr/>
    </dgm:pt>
    <dgm:pt modelId="{0B5C1A21-4E84-446E-AB6F-2446D06DE468}" type="pres">
      <dgm:prSet presAssocID="{05201631-C95C-4430-8319-45027DE6E8A8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1B00DE6C-2439-468D-A93C-49222C2AE93F}" type="pres">
      <dgm:prSet presAssocID="{05201631-C95C-4430-8319-45027DE6E8A8}" presName="descendantText" presStyleLbl="alignAcc1" presStyleIdx="2" presStyleCnt="7">
        <dgm:presLayoutVars>
          <dgm:bulletEnabled val="1"/>
        </dgm:presLayoutVars>
      </dgm:prSet>
      <dgm:spPr/>
    </dgm:pt>
    <dgm:pt modelId="{5A1E28F7-2A69-4379-83DF-36E40699E6F3}" type="pres">
      <dgm:prSet presAssocID="{5F1878B3-E15A-4F11-B798-1B989EBF39F3}" presName="sp" presStyleCnt="0"/>
      <dgm:spPr/>
    </dgm:pt>
    <dgm:pt modelId="{DAB7AD28-9A1D-4629-94AF-42E3C83C44C4}" type="pres">
      <dgm:prSet presAssocID="{F22BD6C0-D51A-4BC6-A7C3-1983DE2C6D7D}" presName="composite" presStyleCnt="0"/>
      <dgm:spPr/>
    </dgm:pt>
    <dgm:pt modelId="{27B102C2-46FC-4728-95E1-D81C1C8997B2}" type="pres">
      <dgm:prSet presAssocID="{F22BD6C0-D51A-4BC6-A7C3-1983DE2C6D7D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13894176-AB6A-4E46-8B2C-3DA3D0A02F6A}" type="pres">
      <dgm:prSet presAssocID="{F22BD6C0-D51A-4BC6-A7C3-1983DE2C6D7D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1D682-8ABD-4406-AA28-5D47A5EDD1E2}" type="pres">
      <dgm:prSet presAssocID="{CDF254C9-6961-4F52-8C31-7E5977F30609}" presName="sp" presStyleCnt="0"/>
      <dgm:spPr/>
    </dgm:pt>
    <dgm:pt modelId="{69F1343E-4375-47FA-A00C-A25C4979D281}" type="pres">
      <dgm:prSet presAssocID="{B70380FF-8AB9-4957-976C-6A545C3EE094}" presName="composite" presStyleCnt="0"/>
      <dgm:spPr/>
    </dgm:pt>
    <dgm:pt modelId="{B8B55BC8-7B8E-4309-A01B-CAB6EA10E5E4}" type="pres">
      <dgm:prSet presAssocID="{B70380FF-8AB9-4957-976C-6A545C3EE094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4DE099CA-2E97-4FAA-B3EE-AA9714241C63}" type="pres">
      <dgm:prSet presAssocID="{B70380FF-8AB9-4957-976C-6A545C3EE094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EA739-67EB-44D5-B8DF-BE43C8AE78E9}" type="pres">
      <dgm:prSet presAssocID="{A75D0FA2-9DD8-44E8-9C7C-209C9E284BE6}" presName="sp" presStyleCnt="0"/>
      <dgm:spPr/>
    </dgm:pt>
    <dgm:pt modelId="{AC852430-F29B-414D-B130-12DEE58A2FF2}" type="pres">
      <dgm:prSet presAssocID="{A90D70B0-EBD4-41E9-BD40-A65B017628D7}" presName="composite" presStyleCnt="0"/>
      <dgm:spPr/>
    </dgm:pt>
    <dgm:pt modelId="{8D7E3EF8-6F58-4E7C-8666-FA5D41D5EFDE}" type="pres">
      <dgm:prSet presAssocID="{A90D70B0-EBD4-41E9-BD40-A65B017628D7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860B3963-C2DD-4C2B-B94E-D82F09C76688}" type="pres">
      <dgm:prSet presAssocID="{A90D70B0-EBD4-41E9-BD40-A65B017628D7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01CB3-3DD2-4301-A36B-641ADD02FF0A}" type="pres">
      <dgm:prSet presAssocID="{7AE842A2-0C68-4AED-858E-067C082DC0E0}" presName="sp" presStyleCnt="0"/>
      <dgm:spPr/>
    </dgm:pt>
    <dgm:pt modelId="{988E4DC8-4A13-48E6-BB18-B9F76CD3E860}" type="pres">
      <dgm:prSet presAssocID="{1A24857A-15CE-4FE5-A787-2B94213A0417}" presName="composite" presStyleCnt="0"/>
      <dgm:spPr/>
    </dgm:pt>
    <dgm:pt modelId="{79C5076B-8A43-457A-B4DD-F7A68B6366B9}" type="pres">
      <dgm:prSet presAssocID="{1A24857A-15CE-4FE5-A787-2B94213A0417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CBBD7D23-12F7-416F-AAAE-2EFABF70438C}" type="pres">
      <dgm:prSet presAssocID="{1A24857A-15CE-4FE5-A787-2B94213A0417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6FAE1A-F999-43E4-A74E-469B3F7F3DBB}" type="presOf" srcId="{F580C47D-4B38-47AF-A5B3-64A7A2CBD144}" destId="{B9778CC8-EA73-45EC-90B8-DAAF44746290}" srcOrd="0" destOrd="0" presId="urn:microsoft.com/office/officeart/2005/8/layout/chevron2"/>
    <dgm:cxn modelId="{4A67E035-C366-4627-9772-704A857A55B4}" type="presOf" srcId="{CECB8737-F662-450E-B169-1883CC309CE7}" destId="{F876F19C-333F-47B3-892E-8360FC7CA0DB}" srcOrd="0" destOrd="0" presId="urn:microsoft.com/office/officeart/2005/8/layout/chevron2"/>
    <dgm:cxn modelId="{C11733FF-D9CE-486E-9BE9-C797AE20DE57}" srcId="{F580C47D-4B38-47AF-A5B3-64A7A2CBD144}" destId="{21626C77-411F-423A-AE62-5788C0FB94FD}" srcOrd="0" destOrd="0" parTransId="{072DA30E-7F0D-4FC3-9009-06534C4BB6E2}" sibTransId="{7638FA87-2E08-45E8-AC87-F33E1C133B1F}"/>
    <dgm:cxn modelId="{A171209E-6198-4F4B-AA30-1EDE63569E65}" type="presOf" srcId="{A90D70B0-EBD4-41E9-BD40-A65B017628D7}" destId="{8D7E3EF8-6F58-4E7C-8666-FA5D41D5EFDE}" srcOrd="0" destOrd="0" presId="urn:microsoft.com/office/officeart/2005/8/layout/chevron2"/>
    <dgm:cxn modelId="{AEF2B112-1FA2-42F9-9C26-8C4C6643E0BF}" srcId="{B70380FF-8AB9-4957-976C-6A545C3EE094}" destId="{7478937A-D480-42D6-A46E-62EB0C54867D}" srcOrd="0" destOrd="0" parTransId="{3936B5D1-DDCA-43FC-8CEF-CE4262897602}" sibTransId="{1778B0C1-8326-4354-90DE-91D288703FA8}"/>
    <dgm:cxn modelId="{A178046A-018E-45AD-BC18-0631A9C232C7}" srcId="{F580C47D-4B38-47AF-A5B3-64A7A2CBD144}" destId="{F22BD6C0-D51A-4BC6-A7C3-1983DE2C6D7D}" srcOrd="3" destOrd="0" parTransId="{3F366DB2-6DAE-4463-BC1B-B842957C163D}" sibTransId="{CDF254C9-6961-4F52-8C31-7E5977F30609}"/>
    <dgm:cxn modelId="{A92B1CAE-C59F-4960-A3C6-9C1B0F4E73B0}" type="presOf" srcId="{451A208B-E736-46F8-A499-74877B0B8441}" destId="{13894176-AB6A-4E46-8B2C-3DA3D0A02F6A}" srcOrd="0" destOrd="0" presId="urn:microsoft.com/office/officeart/2005/8/layout/chevron2"/>
    <dgm:cxn modelId="{4505B419-D6DD-4999-97DF-9A491A57A5FB}" type="presOf" srcId="{F22BD6C0-D51A-4BC6-A7C3-1983DE2C6D7D}" destId="{27B102C2-46FC-4728-95E1-D81C1C8997B2}" srcOrd="0" destOrd="0" presId="urn:microsoft.com/office/officeart/2005/8/layout/chevron2"/>
    <dgm:cxn modelId="{3293CE83-261E-4BC0-B317-A6F3B71950EA}" srcId="{F580C47D-4B38-47AF-A5B3-64A7A2CBD144}" destId="{05201631-C95C-4430-8319-45027DE6E8A8}" srcOrd="2" destOrd="0" parTransId="{0C7D1676-4D7A-494E-8710-CA308DD77F79}" sibTransId="{5F1878B3-E15A-4F11-B798-1B989EBF39F3}"/>
    <dgm:cxn modelId="{C0224296-A67B-4C1E-87A0-89599197CFE3}" type="presOf" srcId="{1A24857A-15CE-4FE5-A787-2B94213A0417}" destId="{79C5076B-8A43-457A-B4DD-F7A68B6366B9}" srcOrd="0" destOrd="0" presId="urn:microsoft.com/office/officeart/2005/8/layout/chevron2"/>
    <dgm:cxn modelId="{94658EA1-E095-4F8F-A3AF-1E58A8076BDB}" type="presOf" srcId="{E27FF3FA-A212-406E-9F01-C12233F18D33}" destId="{6F77630F-BCCF-467E-ACEF-EE7ABDD943E8}" srcOrd="0" destOrd="0" presId="urn:microsoft.com/office/officeart/2005/8/layout/chevron2"/>
    <dgm:cxn modelId="{DBAE8A41-64EA-4995-B11D-409678A07308}" srcId="{85038597-7064-4AD6-A278-1CE3B49F7AEB}" destId="{E27FF3FA-A212-406E-9F01-C12233F18D33}" srcOrd="0" destOrd="0" parTransId="{28E8E67C-9FE8-458F-B04C-F8E4864E1A1E}" sibTransId="{AB70C5A9-CFAD-41DB-9F4B-916DBAD6DDA6}"/>
    <dgm:cxn modelId="{D43D71A8-A093-4EDA-B4C8-D92A3B8E1433}" type="presOf" srcId="{C3E0458D-FC89-4ABB-9D61-2987B8948443}" destId="{860B3963-C2DD-4C2B-B94E-D82F09C76688}" srcOrd="0" destOrd="0" presId="urn:microsoft.com/office/officeart/2005/8/layout/chevron2"/>
    <dgm:cxn modelId="{CB5A8BE0-4796-400F-B7FF-E8513B552F19}" srcId="{F22BD6C0-D51A-4BC6-A7C3-1983DE2C6D7D}" destId="{451A208B-E736-46F8-A499-74877B0B8441}" srcOrd="0" destOrd="0" parTransId="{2F324758-037D-4588-ABCB-FD27AD238B00}" sibTransId="{DBC3D0A4-10B1-4F38-8C72-EF4D40DDEEC8}"/>
    <dgm:cxn modelId="{61A25831-6BAE-4CC1-8C78-2282EBE18236}" type="presOf" srcId="{74C1B88F-CCA3-40BB-A545-A913CF6B018E}" destId="{1B00DE6C-2439-468D-A93C-49222C2AE93F}" srcOrd="0" destOrd="0" presId="urn:microsoft.com/office/officeart/2005/8/layout/chevron2"/>
    <dgm:cxn modelId="{2BCB5661-C724-4216-B0BA-10FEB4A8253D}" type="presOf" srcId="{05201631-C95C-4430-8319-45027DE6E8A8}" destId="{0B5C1A21-4E84-446E-AB6F-2446D06DE468}" srcOrd="0" destOrd="0" presId="urn:microsoft.com/office/officeart/2005/8/layout/chevron2"/>
    <dgm:cxn modelId="{5C852692-8863-43C6-9A8C-CFA2DDC0C063}" srcId="{F580C47D-4B38-47AF-A5B3-64A7A2CBD144}" destId="{85038597-7064-4AD6-A278-1CE3B49F7AEB}" srcOrd="1" destOrd="0" parTransId="{6F462127-1380-415D-B1E0-A67FC3BA5C47}" sibTransId="{2EAC0422-69E8-436B-8B9C-E32D34B20320}"/>
    <dgm:cxn modelId="{CD923549-4369-4EEA-96A8-E58AE1113D60}" srcId="{F580C47D-4B38-47AF-A5B3-64A7A2CBD144}" destId="{B70380FF-8AB9-4957-976C-6A545C3EE094}" srcOrd="4" destOrd="0" parTransId="{AEA8C243-65C0-4E40-AD83-74C6510CF68F}" sibTransId="{A75D0FA2-9DD8-44E8-9C7C-209C9E284BE6}"/>
    <dgm:cxn modelId="{439C410E-212E-4038-B5CC-FA3EAE05403C}" type="presOf" srcId="{9E55B7BE-8373-4601-80A9-AE0E195C1519}" destId="{CBBD7D23-12F7-416F-AAAE-2EFABF70438C}" srcOrd="0" destOrd="0" presId="urn:microsoft.com/office/officeart/2005/8/layout/chevron2"/>
    <dgm:cxn modelId="{6EE33B1B-5769-4A29-BC34-95BD8C3C0276}" srcId="{05201631-C95C-4430-8319-45027DE6E8A8}" destId="{74C1B88F-CCA3-40BB-A545-A913CF6B018E}" srcOrd="0" destOrd="0" parTransId="{0E20A3A0-9AC6-4D5C-89A2-0CC0F23D84DC}" sibTransId="{93FFA047-94DA-4E1E-B46A-46F91EE8CB1C}"/>
    <dgm:cxn modelId="{57D01A41-7AEE-4E3E-8040-47D716B3F952}" srcId="{A90D70B0-EBD4-41E9-BD40-A65B017628D7}" destId="{C3E0458D-FC89-4ABB-9D61-2987B8948443}" srcOrd="0" destOrd="0" parTransId="{80EA1DC9-6212-49AD-9787-882043BE3F5A}" sibTransId="{EF836673-BEFF-48B0-872B-E6CF56FA3AF0}"/>
    <dgm:cxn modelId="{E6C5B728-3888-4010-B6C6-A215A7990A19}" srcId="{1A24857A-15CE-4FE5-A787-2B94213A0417}" destId="{9E55B7BE-8373-4601-80A9-AE0E195C1519}" srcOrd="0" destOrd="0" parTransId="{33C9784C-0CBE-49C1-9987-60D1499AB4B1}" sibTransId="{92870504-2B68-4252-B1D7-DBF935478234}"/>
    <dgm:cxn modelId="{708E343A-9163-4539-B2FD-91B6FB797B94}" type="presOf" srcId="{85038597-7064-4AD6-A278-1CE3B49F7AEB}" destId="{9C0659A1-6B3A-4487-A0FB-9CFD57C84274}" srcOrd="0" destOrd="0" presId="urn:microsoft.com/office/officeart/2005/8/layout/chevron2"/>
    <dgm:cxn modelId="{AF1EFF42-F562-4A97-8B78-05240DABA3B5}" type="presOf" srcId="{B70380FF-8AB9-4957-976C-6A545C3EE094}" destId="{B8B55BC8-7B8E-4309-A01B-CAB6EA10E5E4}" srcOrd="0" destOrd="0" presId="urn:microsoft.com/office/officeart/2005/8/layout/chevron2"/>
    <dgm:cxn modelId="{0533ABF3-6BBA-4CA5-AF34-12E9D5AAD096}" srcId="{F580C47D-4B38-47AF-A5B3-64A7A2CBD144}" destId="{A90D70B0-EBD4-41E9-BD40-A65B017628D7}" srcOrd="5" destOrd="0" parTransId="{1DF31394-130E-4219-83EF-47CE1C634856}" sibTransId="{7AE842A2-0C68-4AED-858E-067C082DC0E0}"/>
    <dgm:cxn modelId="{21C0598E-17CE-4ACB-AD2A-FBA600FF44DC}" srcId="{21626C77-411F-423A-AE62-5788C0FB94FD}" destId="{CECB8737-F662-450E-B169-1883CC309CE7}" srcOrd="0" destOrd="0" parTransId="{4725D5BE-05E2-4160-9694-2DD35AAC49B6}" sibTransId="{FAC79329-603D-4D0D-8957-A7F5401AD0B1}"/>
    <dgm:cxn modelId="{EB5B11DF-2667-4802-9200-29D5F38B403B}" type="presOf" srcId="{7478937A-D480-42D6-A46E-62EB0C54867D}" destId="{4DE099CA-2E97-4FAA-B3EE-AA9714241C63}" srcOrd="0" destOrd="0" presId="urn:microsoft.com/office/officeart/2005/8/layout/chevron2"/>
    <dgm:cxn modelId="{C56AD9E6-F943-4528-A1C3-B4EA71F16A12}" type="presOf" srcId="{21626C77-411F-423A-AE62-5788C0FB94FD}" destId="{138B720C-D1A6-472E-97D6-6139E0DA3723}" srcOrd="0" destOrd="0" presId="urn:microsoft.com/office/officeart/2005/8/layout/chevron2"/>
    <dgm:cxn modelId="{7A30959D-B7F0-4F94-957E-1B330AF33FF0}" srcId="{F580C47D-4B38-47AF-A5B3-64A7A2CBD144}" destId="{1A24857A-15CE-4FE5-A787-2B94213A0417}" srcOrd="6" destOrd="0" parTransId="{65C77FAD-6AE9-4FB9-8002-858AEBC3A89F}" sibTransId="{F9AC7BAA-A864-4D92-9F40-774F7B56006F}"/>
    <dgm:cxn modelId="{D7C9E7C4-8D59-4E1A-83B0-377D22A00B2A}" type="presParOf" srcId="{B9778CC8-EA73-45EC-90B8-DAAF44746290}" destId="{39DAFA03-E38A-4DE8-998F-151C08786FAF}" srcOrd="0" destOrd="0" presId="urn:microsoft.com/office/officeart/2005/8/layout/chevron2"/>
    <dgm:cxn modelId="{E35BBA85-6930-41B7-8373-4BE6F1CFEF93}" type="presParOf" srcId="{39DAFA03-E38A-4DE8-998F-151C08786FAF}" destId="{138B720C-D1A6-472E-97D6-6139E0DA3723}" srcOrd="0" destOrd="0" presId="urn:microsoft.com/office/officeart/2005/8/layout/chevron2"/>
    <dgm:cxn modelId="{9977B5B4-3D89-4A83-9F84-B9E3155613F2}" type="presParOf" srcId="{39DAFA03-E38A-4DE8-998F-151C08786FAF}" destId="{F876F19C-333F-47B3-892E-8360FC7CA0DB}" srcOrd="1" destOrd="0" presId="urn:microsoft.com/office/officeart/2005/8/layout/chevron2"/>
    <dgm:cxn modelId="{567E1583-234F-4CE5-B14F-A5AC7943EB4C}" type="presParOf" srcId="{B9778CC8-EA73-45EC-90B8-DAAF44746290}" destId="{FE39F633-4D67-43A4-80B7-922F96360389}" srcOrd="1" destOrd="0" presId="urn:microsoft.com/office/officeart/2005/8/layout/chevron2"/>
    <dgm:cxn modelId="{346E4C0D-5E70-4464-BAA6-42E4ABE0E8CE}" type="presParOf" srcId="{B9778CC8-EA73-45EC-90B8-DAAF44746290}" destId="{203D9AA5-46AE-48D8-A036-0FDF11463E52}" srcOrd="2" destOrd="0" presId="urn:microsoft.com/office/officeart/2005/8/layout/chevron2"/>
    <dgm:cxn modelId="{42DBEF17-EEFD-46CC-BF2F-2CDD70CC1514}" type="presParOf" srcId="{203D9AA5-46AE-48D8-A036-0FDF11463E52}" destId="{9C0659A1-6B3A-4487-A0FB-9CFD57C84274}" srcOrd="0" destOrd="0" presId="urn:microsoft.com/office/officeart/2005/8/layout/chevron2"/>
    <dgm:cxn modelId="{871DC709-E3C8-4334-B1E7-D969F105FA35}" type="presParOf" srcId="{203D9AA5-46AE-48D8-A036-0FDF11463E52}" destId="{6F77630F-BCCF-467E-ACEF-EE7ABDD943E8}" srcOrd="1" destOrd="0" presId="urn:microsoft.com/office/officeart/2005/8/layout/chevron2"/>
    <dgm:cxn modelId="{13D8C187-8B72-47C4-A3B8-1081BA7251EC}" type="presParOf" srcId="{B9778CC8-EA73-45EC-90B8-DAAF44746290}" destId="{DFF6D21C-9BA8-455A-B6F3-338962012952}" srcOrd="3" destOrd="0" presId="urn:microsoft.com/office/officeart/2005/8/layout/chevron2"/>
    <dgm:cxn modelId="{603FE932-C3EB-4966-AA21-D1BE312843F9}" type="presParOf" srcId="{B9778CC8-EA73-45EC-90B8-DAAF44746290}" destId="{4CC6F099-411A-4789-A5A0-A873FDEDB02C}" srcOrd="4" destOrd="0" presId="urn:microsoft.com/office/officeart/2005/8/layout/chevron2"/>
    <dgm:cxn modelId="{99856B1F-5213-4614-BC20-510CAC12D964}" type="presParOf" srcId="{4CC6F099-411A-4789-A5A0-A873FDEDB02C}" destId="{0B5C1A21-4E84-446E-AB6F-2446D06DE468}" srcOrd="0" destOrd="0" presId="urn:microsoft.com/office/officeart/2005/8/layout/chevron2"/>
    <dgm:cxn modelId="{9C8C92D5-40BC-4897-A9CE-D8EF90B03CEC}" type="presParOf" srcId="{4CC6F099-411A-4789-A5A0-A873FDEDB02C}" destId="{1B00DE6C-2439-468D-A93C-49222C2AE93F}" srcOrd="1" destOrd="0" presId="urn:microsoft.com/office/officeart/2005/8/layout/chevron2"/>
    <dgm:cxn modelId="{645EA07B-E78A-48AF-BE0A-426C1DED5E10}" type="presParOf" srcId="{B9778CC8-EA73-45EC-90B8-DAAF44746290}" destId="{5A1E28F7-2A69-4379-83DF-36E40699E6F3}" srcOrd="5" destOrd="0" presId="urn:microsoft.com/office/officeart/2005/8/layout/chevron2"/>
    <dgm:cxn modelId="{7076B3D1-1CCB-42A7-8E8F-3CC928E778EC}" type="presParOf" srcId="{B9778CC8-EA73-45EC-90B8-DAAF44746290}" destId="{DAB7AD28-9A1D-4629-94AF-42E3C83C44C4}" srcOrd="6" destOrd="0" presId="urn:microsoft.com/office/officeart/2005/8/layout/chevron2"/>
    <dgm:cxn modelId="{3E140CAD-BC5B-4272-A297-576A0A9FF7A9}" type="presParOf" srcId="{DAB7AD28-9A1D-4629-94AF-42E3C83C44C4}" destId="{27B102C2-46FC-4728-95E1-D81C1C8997B2}" srcOrd="0" destOrd="0" presId="urn:microsoft.com/office/officeart/2005/8/layout/chevron2"/>
    <dgm:cxn modelId="{CB2D99A4-8279-4EA2-8E15-C06613A1B5A4}" type="presParOf" srcId="{DAB7AD28-9A1D-4629-94AF-42E3C83C44C4}" destId="{13894176-AB6A-4E46-8B2C-3DA3D0A02F6A}" srcOrd="1" destOrd="0" presId="urn:microsoft.com/office/officeart/2005/8/layout/chevron2"/>
    <dgm:cxn modelId="{13AF9044-5594-4AB1-ACAD-48ED6AD1F12B}" type="presParOf" srcId="{B9778CC8-EA73-45EC-90B8-DAAF44746290}" destId="{A1A1D682-8ABD-4406-AA28-5D47A5EDD1E2}" srcOrd="7" destOrd="0" presId="urn:microsoft.com/office/officeart/2005/8/layout/chevron2"/>
    <dgm:cxn modelId="{772D0B3B-89D6-4E22-864C-0DECE412FEAC}" type="presParOf" srcId="{B9778CC8-EA73-45EC-90B8-DAAF44746290}" destId="{69F1343E-4375-47FA-A00C-A25C4979D281}" srcOrd="8" destOrd="0" presId="urn:microsoft.com/office/officeart/2005/8/layout/chevron2"/>
    <dgm:cxn modelId="{4BB0690B-19FC-4932-9441-1405D70529AB}" type="presParOf" srcId="{69F1343E-4375-47FA-A00C-A25C4979D281}" destId="{B8B55BC8-7B8E-4309-A01B-CAB6EA10E5E4}" srcOrd="0" destOrd="0" presId="urn:microsoft.com/office/officeart/2005/8/layout/chevron2"/>
    <dgm:cxn modelId="{835DE789-1F2E-4D03-8D8D-642CB975DF83}" type="presParOf" srcId="{69F1343E-4375-47FA-A00C-A25C4979D281}" destId="{4DE099CA-2E97-4FAA-B3EE-AA9714241C63}" srcOrd="1" destOrd="0" presId="urn:microsoft.com/office/officeart/2005/8/layout/chevron2"/>
    <dgm:cxn modelId="{DF1B30EA-A5DD-46B3-93B7-004E23D7DFD9}" type="presParOf" srcId="{B9778CC8-EA73-45EC-90B8-DAAF44746290}" destId="{FCDEA739-67EB-44D5-B8DF-BE43C8AE78E9}" srcOrd="9" destOrd="0" presId="urn:microsoft.com/office/officeart/2005/8/layout/chevron2"/>
    <dgm:cxn modelId="{C670869B-F985-434E-A631-34A1A3BDA795}" type="presParOf" srcId="{B9778CC8-EA73-45EC-90B8-DAAF44746290}" destId="{AC852430-F29B-414D-B130-12DEE58A2FF2}" srcOrd="10" destOrd="0" presId="urn:microsoft.com/office/officeart/2005/8/layout/chevron2"/>
    <dgm:cxn modelId="{B99BEAF2-80A6-45F1-A810-F9A4E76315D6}" type="presParOf" srcId="{AC852430-F29B-414D-B130-12DEE58A2FF2}" destId="{8D7E3EF8-6F58-4E7C-8666-FA5D41D5EFDE}" srcOrd="0" destOrd="0" presId="urn:microsoft.com/office/officeart/2005/8/layout/chevron2"/>
    <dgm:cxn modelId="{34BDA7D2-E5B2-4A3D-BF9A-FE03CC8D3D7A}" type="presParOf" srcId="{AC852430-F29B-414D-B130-12DEE58A2FF2}" destId="{860B3963-C2DD-4C2B-B94E-D82F09C76688}" srcOrd="1" destOrd="0" presId="urn:microsoft.com/office/officeart/2005/8/layout/chevron2"/>
    <dgm:cxn modelId="{598ED7AC-E991-465C-8B99-EA596446322F}" type="presParOf" srcId="{B9778CC8-EA73-45EC-90B8-DAAF44746290}" destId="{6E601CB3-3DD2-4301-A36B-641ADD02FF0A}" srcOrd="11" destOrd="0" presId="urn:microsoft.com/office/officeart/2005/8/layout/chevron2"/>
    <dgm:cxn modelId="{C196687F-2A12-496E-9D27-8FA1C5AA19A6}" type="presParOf" srcId="{B9778CC8-EA73-45EC-90B8-DAAF44746290}" destId="{988E4DC8-4A13-48E6-BB18-B9F76CD3E860}" srcOrd="12" destOrd="0" presId="urn:microsoft.com/office/officeart/2005/8/layout/chevron2"/>
    <dgm:cxn modelId="{2321ACC8-53A9-420B-B7D3-0D68190C5E1A}" type="presParOf" srcId="{988E4DC8-4A13-48E6-BB18-B9F76CD3E860}" destId="{79C5076B-8A43-457A-B4DD-F7A68B6366B9}" srcOrd="0" destOrd="0" presId="urn:microsoft.com/office/officeart/2005/8/layout/chevron2"/>
    <dgm:cxn modelId="{BE95D36A-37B8-425C-8565-FBFE75187364}" type="presParOf" srcId="{988E4DC8-4A13-48E6-BB18-B9F76CD3E860}" destId="{CBBD7D23-12F7-416F-AAAE-2EFABF70438C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500570"/>
            <a:ext cx="9144000" cy="193087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0" y="4573722"/>
            <a:ext cx="1371600" cy="17769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1371600" y="4573722"/>
            <a:ext cx="7772400" cy="177695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4652971"/>
            <a:ext cx="7467600" cy="1066800"/>
          </a:xfrm>
        </p:spPr>
        <p:txBody>
          <a:bodyPr anchor="b">
            <a:normAutofit/>
          </a:bodyPr>
          <a:lstStyle>
            <a:lvl1pPr>
              <a:defRPr sz="440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5719771"/>
            <a:ext cx="7467600" cy="609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ru-RU"/>
          </a:p>
        </p:txBody>
      </p:sp>
      <p:pic>
        <p:nvPicPr>
          <p:cNvPr id="11266" name="Picture 2" descr="http://3.bp.blogspot.com/-bAWxM28l9Ng/UB_dKVsUEZI/AAAAAAAAAH8/_dPOlFyTHaY/s1600/%D0%92%2B%D0%BA%D0%BB%D0%B0%D1%81%D1%81%D0%B5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285776"/>
            <a:ext cx="9144000" cy="4786346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8823960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8915400" y="533400"/>
            <a:ext cx="228600" cy="6324600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572000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  <a:latin typeface="Tahoma" pitchFamily="34" charset="0"/>
                <a:cs typeface="Tahoma" pitchFamily="34" charset="0"/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  <a:latin typeface="Tahoma" pitchFamily="34" charset="0"/>
                <a:cs typeface="Tahoma" pitchFamily="34" charset="0"/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  <a:latin typeface="Tahoma" pitchFamily="34" charset="0"/>
                <a:cs typeface="Tahoma" pitchFamily="34" charset="0"/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cap="none" spc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7290" y="857232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307181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3148010"/>
            <a:ext cx="1371600" cy="990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314801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148010"/>
            <a:ext cx="7620000" cy="990600"/>
          </a:xfrm>
        </p:spPr>
        <p:txBody>
          <a:bodyPr anchor="ctr" anchorCtr="0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pic>
        <p:nvPicPr>
          <p:cNvPr id="12" name="Picture 2" descr="http://www.cbs-sykt.ru/content/322/computer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190860"/>
            <a:ext cx="1142976" cy="83818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768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620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00200"/>
            <a:ext cx="1600200" cy="4495800"/>
          </a:xfrm>
          <a:solidFill>
            <a:schemeClr val="accent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6324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86400"/>
            <a:ext cx="75438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0" y="4658868"/>
            <a:ext cx="1371600" cy="71323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371600" y="4658868"/>
            <a:ext cx="7772400" cy="71323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0"/>
            <a:ext cx="7772400" cy="456895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ru-RU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5048" y="1600200"/>
            <a:ext cx="80010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33400" y="0"/>
            <a:ext cx="861060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tx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tx2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tx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tx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tx2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4572008"/>
            <a:ext cx="7215206" cy="170974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Мастер-класс</a:t>
            </a:r>
            <a:br>
              <a:rPr lang="ru-RU" sz="3600" b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«Продуктивное обучение </a:t>
            </a:r>
            <a:br>
              <a:rPr lang="ru-RU" sz="3600" b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 уроках информатики»</a:t>
            </a:r>
            <a:endParaRPr lang="ru-RU" sz="3600" b="1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357958"/>
            <a:ext cx="9144000" cy="500042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учитель информатики Старохмелевского филиала  МБОУ Новоникольской СОШ</a:t>
            </a:r>
          </a:p>
          <a:p>
            <a:pPr algn="r">
              <a:spcBef>
                <a:spcPts val="0"/>
              </a:spcBef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Шатрова Нина Николаевна</a:t>
            </a:r>
            <a:endParaRPr lang="ru-RU" sz="1400" b="1" dirty="0">
              <a:solidFill>
                <a:schemeClr val="tx2">
                  <a:lumMod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8914" name="Picture 2" descr="http://www.cbs-sykt.ru/content/322/comput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500570"/>
            <a:ext cx="2428884" cy="17811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762000" y="2571744"/>
            <a:ext cx="8004048" cy="4286256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ru-RU" sz="1800" b="1" dirty="0" smtClean="0"/>
              <a:t>Мысленные </a:t>
            </a:r>
            <a:r>
              <a:rPr lang="ru-RU" sz="1800" b="1" dirty="0" smtClean="0"/>
              <a:t>модели</a:t>
            </a:r>
            <a:r>
              <a:rPr lang="ru-RU" sz="1800" dirty="0" smtClean="0"/>
              <a:t> формируются в воображении человека в результате раздумий, умозаключений, иногда в виде некоторого образа. </a:t>
            </a:r>
            <a:endParaRPr lang="ru-RU" sz="1800" dirty="0" smtClean="0"/>
          </a:p>
          <a:p>
            <a:pPr algn="just">
              <a:spcAft>
                <a:spcPts val="1200"/>
              </a:spcAft>
            </a:pPr>
            <a:r>
              <a:rPr lang="ru-RU" sz="1800" b="1" dirty="0" smtClean="0"/>
              <a:t>Вербальные</a:t>
            </a:r>
            <a:r>
              <a:rPr lang="ru-RU" sz="1800" dirty="0" smtClean="0"/>
              <a:t> </a:t>
            </a:r>
            <a:r>
              <a:rPr lang="ru-RU" sz="1800" dirty="0" smtClean="0"/>
              <a:t> </a:t>
            </a:r>
            <a:r>
              <a:rPr lang="ru-RU" sz="1800" dirty="0" smtClean="0"/>
              <a:t>– </a:t>
            </a:r>
            <a:r>
              <a:rPr lang="ru-RU" sz="1800" dirty="0" smtClean="0"/>
              <a:t>модели</a:t>
            </a:r>
            <a:r>
              <a:rPr lang="ru-RU" sz="1800" dirty="0" smtClean="0"/>
              <a:t>, выраженные в разговорной форме. Используется для передачи </a:t>
            </a:r>
            <a:r>
              <a:rPr lang="ru-RU" sz="1800" dirty="0" smtClean="0"/>
              <a:t>мыслей.</a:t>
            </a:r>
          </a:p>
          <a:p>
            <a:pPr algn="just">
              <a:spcAft>
                <a:spcPts val="1200"/>
              </a:spcAft>
            </a:pPr>
            <a:r>
              <a:rPr lang="ru-RU" sz="1800" b="1" dirty="0" smtClean="0"/>
              <a:t>Информационные модели</a:t>
            </a:r>
            <a:r>
              <a:rPr lang="ru-RU" sz="1800" dirty="0" smtClean="0"/>
              <a:t> – целенаправленно отобранная информация об объекте, которая отражает наиболее существенные для исследователя свойства этого объекта.</a:t>
            </a:r>
          </a:p>
          <a:p>
            <a:pPr algn="just">
              <a:spcAft>
                <a:spcPts val="1200"/>
              </a:spcAft>
            </a:pPr>
            <a:r>
              <a:rPr lang="ru-RU" sz="1800" b="1" dirty="0" smtClean="0"/>
              <a:t>Компьютерная </a:t>
            </a:r>
            <a:r>
              <a:rPr lang="ru-RU" sz="1800" b="1" dirty="0" smtClean="0"/>
              <a:t>модель - </a:t>
            </a:r>
            <a:r>
              <a:rPr lang="ru-RU" sz="1800" dirty="0" smtClean="0"/>
              <a:t>это модель реального процесса или явления, реализованная компьютерными средствами.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1643050"/>
            <a:ext cx="8001000" cy="571504"/>
          </a:xfrm>
        </p:spPr>
        <p:txBody>
          <a:bodyPr anchor="ctr">
            <a:normAutofit fontScale="90000"/>
          </a:bodyPr>
          <a:lstStyle/>
          <a:p>
            <a:r>
              <a:rPr lang="ru-RU" dirty="0" smtClean="0"/>
              <a:t>Виды моделей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714356"/>
            <a:ext cx="7715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itchFamily="34" charset="0"/>
                <a:cs typeface="Tahoma" pitchFamily="34" charset="0"/>
              </a:rPr>
              <a:t>Модель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 – некий новый объект, который отражает существенные особенности изучаемого объекта, явления или процесса.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785786" y="5857892"/>
            <a:ext cx="8004048" cy="814374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Sweet Home 3D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Программа</a:t>
            </a:r>
            <a:endParaRPr lang="ru-RU" dirty="0"/>
          </a:p>
        </p:txBody>
      </p:sp>
      <p:pic>
        <p:nvPicPr>
          <p:cNvPr id="4" name="Picture 4" descr="http://best-soft.org/ima/Sweet_Home_3D_4.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6012030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142984"/>
            <a:ext cx="2214578" cy="3429024"/>
          </a:xfrm>
        </p:spPr>
        <p:txBody>
          <a:bodyPr anchor="ctr">
            <a:normAutofit/>
          </a:bodyPr>
          <a:lstStyle/>
          <a:p>
            <a:r>
              <a:rPr lang="ru-RU" dirty="0" smtClean="0"/>
              <a:t>Стены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двери </a:t>
            </a:r>
            <a:br>
              <a:rPr lang="ru-RU" dirty="0" smtClean="0"/>
            </a:br>
            <a:r>
              <a:rPr lang="ru-RU" dirty="0" smtClean="0"/>
              <a:t>окна</a:t>
            </a:r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71480"/>
            <a:ext cx="618919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2571736" y="928670"/>
            <a:ext cx="2857520" cy="92869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357422" y="2928934"/>
            <a:ext cx="2071702" cy="64294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571472" y="2000240"/>
            <a:ext cx="4381504" cy="68579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ПКМ на объекте плана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357166"/>
            <a:ext cx="8001000" cy="1143000"/>
          </a:xfrm>
        </p:spPr>
        <p:txBody>
          <a:bodyPr anchor="t"/>
          <a:lstStyle/>
          <a:p>
            <a:r>
              <a:rPr lang="ru-RU" dirty="0" smtClean="0"/>
              <a:t>Изменение объектов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6354" t="14648" r="43997" b="10156"/>
          <a:stretch>
            <a:fillRect/>
          </a:stretch>
        </p:blipFill>
        <p:spPr bwMode="auto">
          <a:xfrm>
            <a:off x="5072066" y="1142984"/>
            <a:ext cx="385765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214290"/>
            <a:ext cx="8001000" cy="128588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dirty="0" smtClean="0"/>
              <a:t>Расстановка мебели </a:t>
            </a:r>
            <a:br>
              <a:rPr lang="ru-RU" dirty="0" smtClean="0"/>
            </a:br>
            <a:r>
              <a:rPr lang="ru-RU" dirty="0" smtClean="0"/>
              <a:t>и ее модификация </a:t>
            </a:r>
            <a:endParaRPr lang="ru-RU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 l="1647" t="3906" r="52782" b="24804"/>
          <a:stretch>
            <a:fillRect/>
          </a:stretch>
        </p:blipFill>
        <p:spPr bwMode="auto">
          <a:xfrm>
            <a:off x="2000232" y="1500174"/>
            <a:ext cx="592935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7500958" y="2571744"/>
            <a:ext cx="428628" cy="428628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29190" y="2643182"/>
            <a:ext cx="428628" cy="428628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857752" y="3857628"/>
            <a:ext cx="428628" cy="428628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500958" y="3857628"/>
            <a:ext cx="428628" cy="428628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ru-RU" dirty="0" smtClean="0"/>
              <a:t>Фотография интерьера</a:t>
            </a:r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 l="42277" t="6836" r="20937" b="15039"/>
          <a:stretch>
            <a:fillRect/>
          </a:stretch>
        </p:blipFill>
        <p:spPr bwMode="auto">
          <a:xfrm>
            <a:off x="2500298" y="1285860"/>
            <a:ext cx="4427390" cy="528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http://www.theclassicarchives.com/images/games/sweet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214554"/>
            <a:ext cx="3000396" cy="225029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6" name="Овал 5"/>
          <p:cNvSpPr/>
          <p:nvPr/>
        </p:nvSpPr>
        <p:spPr>
          <a:xfrm>
            <a:off x="2357422" y="1428736"/>
            <a:ext cx="428628" cy="428628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285728"/>
            <a:ext cx="8001000" cy="833422"/>
          </a:xfrm>
        </p:spPr>
        <p:txBody>
          <a:bodyPr anchor="t">
            <a:normAutofit fontScale="90000"/>
          </a:bodyPr>
          <a:lstStyle/>
          <a:p>
            <a:r>
              <a:rPr lang="ru-RU" dirty="0" smtClean="0"/>
              <a:t>Виртуальный визит</a:t>
            </a:r>
            <a:br>
              <a:rPr lang="ru-RU" dirty="0" smtClean="0"/>
            </a:br>
            <a:r>
              <a:rPr lang="ru-RU" dirty="0" smtClean="0"/>
              <a:t>Создание видео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19766" t="4883" r="5563" b="3320"/>
          <a:stretch>
            <a:fillRect/>
          </a:stretch>
        </p:blipFill>
        <p:spPr bwMode="auto">
          <a:xfrm>
            <a:off x="928662" y="1571612"/>
            <a:ext cx="744171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5214942" y="4643446"/>
            <a:ext cx="428628" cy="428628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143240" y="1571612"/>
            <a:ext cx="428628" cy="428628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71604" y="6357958"/>
            <a:ext cx="714380" cy="428628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14546" y="4929198"/>
            <a:ext cx="428628" cy="428628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Я научился...</a:t>
            </a:r>
          </a:p>
          <a:p>
            <a:pPr algn="just"/>
            <a:r>
              <a:rPr lang="ru-RU" dirty="0" smtClean="0"/>
              <a:t>В будущем эти знания ...</a:t>
            </a:r>
          </a:p>
          <a:p>
            <a:pPr algn="just"/>
            <a:r>
              <a:rPr lang="ru-RU" dirty="0" smtClean="0"/>
              <a:t>Модели помогают </a:t>
            </a:r>
            <a:r>
              <a:rPr lang="ru-RU" dirty="0" smtClean="0"/>
              <a:t>нам ...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Спасибо за внимание!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57290" y="785794"/>
            <a:ext cx="7620000" cy="1673225"/>
          </a:xfrm>
        </p:spPr>
        <p:txBody>
          <a:bodyPr/>
          <a:lstStyle/>
          <a:p>
            <a:pPr algn="r"/>
            <a:r>
              <a:rPr lang="ru-RU" dirty="0" smtClean="0">
                <a:latin typeface="Tahoma" pitchFamily="34" charset="0"/>
                <a:cs typeface="Tahoma" pitchFamily="34" charset="0"/>
              </a:rPr>
              <a:t>Знать необходимо не за тем, чтоб только знать, но для того, чтоб научиться делать</a:t>
            </a:r>
            <a:br>
              <a:rPr lang="ru-RU" dirty="0" smtClean="0">
                <a:latin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cs typeface="Tahoma" pitchFamily="34" charset="0"/>
              </a:rPr>
              <a:t>М. Горький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643050"/>
            <a:ext cx="7620000" cy="94775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Tahoma" pitchFamily="34" charset="0"/>
                <a:cs typeface="Tahoma" pitchFamily="34" charset="0"/>
              </a:rPr>
              <a:t/>
            </a:r>
            <a:br>
              <a:rPr lang="ru-RU" sz="2000" dirty="0" smtClean="0">
                <a:ln>
                  <a:solidFill>
                    <a:schemeClr val="bg1"/>
                  </a:solidFill>
                </a:ln>
                <a:latin typeface="Tahoma" pitchFamily="34" charset="0"/>
                <a:cs typeface="Tahoma" pitchFamily="34" charset="0"/>
              </a:rPr>
            </a:br>
            <a:endParaRPr lang="ru-RU" sz="2000" dirty="0">
              <a:ln>
                <a:solidFill>
                  <a:schemeClr val="bg1"/>
                </a:solidFill>
              </a:ln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429000"/>
            <a:ext cx="7715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“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learning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by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doing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” – «обучения через деятельность»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3250" name="Picture 2" descr="http://papinjournal.ru/user/images/jan-feb_2011/prodlen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572008"/>
            <a:ext cx="6867525" cy="20859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762000" y="1928802"/>
            <a:ext cx="7310462" cy="424339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/>
              <a:t>деятельность должна быть осмысленной;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ru-RU" sz="2400" dirty="0" smtClean="0"/>
              <a:t>формирование мыслительных навыков -знание, понимание, применение, анализ, </a:t>
            </a:r>
            <a:br>
              <a:rPr lang="ru-RU" sz="2400" dirty="0" smtClean="0"/>
            </a:br>
            <a:r>
              <a:rPr lang="ru-RU" sz="2400" dirty="0" smtClean="0"/>
              <a:t>синтез, оценка (классификация </a:t>
            </a:r>
            <a:r>
              <a:rPr lang="ru-RU" sz="2400" dirty="0" err="1" smtClean="0"/>
              <a:t>Б.Блума</a:t>
            </a:r>
            <a:r>
              <a:rPr lang="ru-RU" sz="2400" dirty="0" smtClean="0"/>
              <a:t>);</a:t>
            </a:r>
          </a:p>
          <a:p>
            <a:pPr>
              <a:spcAft>
                <a:spcPts val="1200"/>
              </a:spcAft>
            </a:pPr>
            <a:r>
              <a:rPr lang="ru-RU" sz="2400" dirty="0" smtClean="0"/>
              <a:t>самостоятельность;</a:t>
            </a:r>
          </a:p>
          <a:p>
            <a:pPr>
              <a:spcAft>
                <a:spcPts val="1200"/>
              </a:spcAft>
            </a:pPr>
            <a:r>
              <a:rPr lang="ru-RU" sz="2400" dirty="0" smtClean="0"/>
              <a:t>ответственность за результаты своей работы;</a:t>
            </a:r>
          </a:p>
          <a:p>
            <a:pPr>
              <a:spcAft>
                <a:spcPts val="1200"/>
              </a:spcAft>
            </a:pPr>
            <a:r>
              <a:rPr lang="ru-RU" sz="2400" dirty="0" smtClean="0"/>
              <a:t>формирование познавательного стиля.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Идеи продуктивного обучения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571472" y="1671638"/>
            <a:ext cx="7858180" cy="225742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организация пространства для самостоятельной работы;</a:t>
            </a:r>
          </a:p>
          <a:p>
            <a:pPr algn="just"/>
            <a:r>
              <a:rPr lang="ru-RU" sz="2400" dirty="0" smtClean="0"/>
              <a:t>консультирование, взаимодействие и поддержка ученика.</a:t>
            </a:r>
          </a:p>
          <a:p>
            <a:r>
              <a:rPr lang="ru-RU" sz="2400" dirty="0" smtClean="0"/>
              <a:t>от творчества учителя к творчеству ученика.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учителя </a:t>
            </a:r>
            <a:br>
              <a:rPr lang="ru-RU" dirty="0" smtClean="0"/>
            </a:br>
            <a:r>
              <a:rPr lang="ru-RU" dirty="0" smtClean="0"/>
              <a:t>в продуктивном обучении</a:t>
            </a:r>
            <a:endParaRPr lang="ru-RU" dirty="0"/>
          </a:p>
        </p:txBody>
      </p:sp>
      <p:pic>
        <p:nvPicPr>
          <p:cNvPr id="55299" name="Picture 3" descr="D:\Учитель года 2014\мастер класс\мастер класс\чужое\img_37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561" y="4071942"/>
            <a:ext cx="3335323" cy="250033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4000504"/>
            <a:ext cx="4929222" cy="265636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 descr="http://tom-okschool.edu.tomsk.ru/wp-content/uploads/2012/11/1328211778_ki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86578" y="1000108"/>
            <a:ext cx="1714480" cy="124209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6332" name="Picture 12" descr="http://cabinet-1.ucoz.ru/chip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86446" y="1571612"/>
            <a:ext cx="1278312" cy="141444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type="body" idx="1"/>
          </p:nvPr>
        </p:nvSpPr>
        <p:spPr>
          <a:xfrm>
            <a:off x="1214414" y="285728"/>
            <a:ext cx="7620000" cy="16732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ahoma" pitchFamily="34" charset="0"/>
                <a:cs typeface="Tahoma" pitchFamily="34" charset="0"/>
              </a:rPr>
              <a:t>Игровые конкурсы центров продуктивного обучения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Элементы продуктивного обучения 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2857488" y="6215058"/>
            <a:ext cx="3905256" cy="64294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Проектная деятельность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56322" name="Picture 2" descr="http://tov.uchise.ru/tw_files2/urls_5/1/d-854/854_html_m3bc86a54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996156" cy="1000156"/>
          </a:xfrm>
          <a:prstGeom prst="rect">
            <a:avLst/>
          </a:prstGeom>
          <a:noFill/>
        </p:spPr>
      </p:pic>
      <p:pic>
        <p:nvPicPr>
          <p:cNvPr id="56328" name="Picture 8" descr="http://im1-tub-ru.yandex.net/i?id=107703232-47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071546"/>
            <a:ext cx="1676400" cy="142875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6334" name="Picture 14" descr="http://sch15.mosuzedu.ru/images/p72_infoznayk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357290" y="857232"/>
            <a:ext cx="1822217" cy="119537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6330" name="Picture 10" descr="http://moaulg.ru/NPK/risunok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1643050"/>
            <a:ext cx="1724992" cy="12953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D:\Учитель года 2014\Рисунок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4357694"/>
            <a:ext cx="7804891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0" y="34290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Продуктивное обучение и Творчество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2225" name="Picture 1" descr="DSC05615_"/>
          <p:cNvPicPr preferRelativeResize="0">
            <a:picLocks noChangeArrowheads="1" noChangeShapeType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4429132"/>
            <a:ext cx="2214578" cy="2174876"/>
          </a:xfrm>
          <a:prstGeom prst="rect">
            <a:avLst/>
          </a:prstGeom>
          <a:noFill/>
          <a:ln w="28575" algn="in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2231" name="Picture 7" descr="_SC01602_"/>
          <p:cNvPicPr preferRelativeResize="0">
            <a:picLocks noChangeArrowheads="1" noChangeShapeType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72330" y="4429132"/>
            <a:ext cx="1935162" cy="2197099"/>
          </a:xfrm>
          <a:prstGeom prst="rect">
            <a:avLst/>
          </a:prstGeom>
          <a:noFill/>
          <a:ln w="28575" algn="in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3" name="Рисунок 12" descr="DSC0031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278614" y="4357694"/>
            <a:ext cx="4865153" cy="198705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 descr="D:\Учитель года 2014\Рисунок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346" y="214290"/>
            <a:ext cx="8780810" cy="27146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7 класс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Информационное моделирование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8" name="Picture 4" descr="http://best-soft.org/ima/Sweet_Home_3D_4.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52"/>
            <a:ext cx="6012030" cy="4286280"/>
          </a:xfrm>
          <a:prstGeom prst="rect">
            <a:avLst/>
          </a:prstGeom>
          <a:noFill/>
        </p:spPr>
      </p:pic>
      <p:pic>
        <p:nvPicPr>
          <p:cNvPr id="7" name="Picture 2" descr="http://www.cbs-sykt.ru/content/322/comput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4214818"/>
            <a:ext cx="1571604" cy="11525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42910" y="381000"/>
            <a:ext cx="8501090" cy="1143000"/>
          </a:xfrm>
        </p:spPr>
        <p:txBody>
          <a:bodyPr anchor="ctr">
            <a:normAutofit fontScale="90000"/>
          </a:bodyPr>
          <a:lstStyle/>
          <a:p>
            <a:r>
              <a:rPr lang="ru-RU" dirty="0" smtClean="0"/>
              <a:t>Что нужно чтобы построить дом?</a:t>
            </a:r>
            <a:endParaRPr lang="ru-RU" dirty="0"/>
          </a:p>
        </p:txBody>
      </p:sp>
      <p:pic>
        <p:nvPicPr>
          <p:cNvPr id="28674" name="Picture 2" descr="http://www.parthenon-house.ru/img/tukan/build.jpg"/>
          <p:cNvPicPr>
            <a:picLocks noChangeAspect="1" noChangeArrowheads="1"/>
          </p:cNvPicPr>
          <p:nvPr/>
        </p:nvPicPr>
        <p:blipFill>
          <a:blip r:embed="rId2"/>
          <a:srcRect b="13999"/>
          <a:stretch>
            <a:fillRect/>
          </a:stretch>
        </p:blipFill>
        <p:spPr bwMode="auto">
          <a:xfrm>
            <a:off x="1500166" y="2000240"/>
            <a:ext cx="6202326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quarter" idx="1"/>
          </p:nvPr>
        </p:nvGraphicFramePr>
        <p:xfrm>
          <a:off x="762001" y="1600200"/>
          <a:ext cx="5024445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42910" y="381000"/>
            <a:ext cx="8501090" cy="1143000"/>
          </a:xfrm>
        </p:spPr>
        <p:txBody>
          <a:bodyPr anchor="ctr">
            <a:normAutofit fontScale="90000"/>
          </a:bodyPr>
          <a:lstStyle/>
          <a:p>
            <a:r>
              <a:rPr lang="ru-RU" dirty="0" smtClean="0"/>
              <a:t>Что нужно чтобы построить дом?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6512" y="1643050"/>
            <a:ext cx="2643206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Цель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86512" y="2285992"/>
            <a:ext cx="2643206" cy="5000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Мысленная модель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6512" y="3000372"/>
            <a:ext cx="2643206" cy="12858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Информационная модель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6512" y="4500570"/>
            <a:ext cx="2643206" cy="12858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Информационная компьютерная модель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86512" y="5929330"/>
            <a:ext cx="2643206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Результат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38B720C-D1A6-472E-97D6-6139E0DA3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876F19C-333F-47B3-892E-8360FC7CA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C0659A1-6B3A-4487-A0FB-9CFD57C84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F77630F-BCCF-467E-ACEF-EE7ABDD94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B5C1A21-4E84-446E-AB6F-2446D06DE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B00DE6C-2439-468D-A93C-49222C2AE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7B102C2-46FC-4728-95E1-D81C1C899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3894176-AB6A-4E46-8B2C-3DA3D0A02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8B55BC8-7B8E-4309-A01B-CAB6EA10E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DE099CA-2E97-4FAA-B3EE-AA9714241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D7E3EF8-6F58-4E7C-8666-FA5D41D5E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60B3963-C2DD-4C2B-B94E-D82F09C76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9C5076B-8A43-457A-B4DD-F7A68B636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BBD7D23-12F7-416F-AAAE-2EFABF704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_2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TS010228270</Template>
  <TotalTime>485</TotalTime>
  <Words>189</Words>
  <PresentationFormat>Экран (4:3)</PresentationFormat>
  <Paragraphs>62</Paragraphs>
  <Slides>18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presentation_2</vt:lpstr>
      <vt:lpstr>Мастер-класс «Продуктивное обучение  на уроках информатики»</vt:lpstr>
      <vt:lpstr> </vt:lpstr>
      <vt:lpstr>Идеи продуктивного обучения</vt:lpstr>
      <vt:lpstr>Роль учителя  в продуктивном обучении</vt:lpstr>
      <vt:lpstr>Элементы продуктивного обучения </vt:lpstr>
      <vt:lpstr>Продуктивное обучение и Творчество</vt:lpstr>
      <vt:lpstr>Информационное моделирование</vt:lpstr>
      <vt:lpstr>Что нужно чтобы построить дом?</vt:lpstr>
      <vt:lpstr>Что нужно чтобы построить дом?</vt:lpstr>
      <vt:lpstr>Виды моделей</vt:lpstr>
      <vt:lpstr>Программа</vt:lpstr>
      <vt:lpstr>Стены   двери  окна</vt:lpstr>
      <vt:lpstr>Изменение объектов</vt:lpstr>
      <vt:lpstr>Расстановка мебели  и ее модификация </vt:lpstr>
      <vt:lpstr>Фотография интерьера</vt:lpstr>
      <vt:lpstr>Виртуальный визит Создание видео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«Продуктивное обучение  на уроках информатики»</dc:title>
  <cp:lastModifiedBy>USER</cp:lastModifiedBy>
  <cp:revision>74</cp:revision>
  <dcterms:modified xsi:type="dcterms:W3CDTF">2014-01-31T03:51:14Z</dcterms:modified>
</cp:coreProperties>
</file>