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7617D57-9881-4B94-9E2D-5801CE34DA9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20BD35-5481-4ED3-A04F-85C504162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9572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Солнце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072494" cy="428150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Мы солнца в дороге не видели днём –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Погода была грозовая.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Когда же оно засверкало огнём,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Ты спутникам что-то сказала о нём,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По-детски его называя.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Пускай это бурное море огня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Зовут лучезарным светилом,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Как в детстве, оно для тебя и меня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Останется солнышком милым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С. Я. Маршак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arkNeSs\Desktop\ни\сол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85765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pPr algn="ctr"/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tx1"/>
                </a:solidFill>
              </a:rPr>
              <a:t>Луна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smtClean="0"/>
              <a:t>Багряная печальная луна</a:t>
            </a:r>
          </a:p>
          <a:p>
            <a:pPr algn="r">
              <a:buNone/>
            </a:pPr>
            <a:r>
              <a:rPr lang="ru-RU" sz="1600" b="1" dirty="0" smtClean="0"/>
              <a:t>Висит вдали, но степь еще темна.</a:t>
            </a:r>
          </a:p>
          <a:p>
            <a:pPr algn="r">
              <a:buNone/>
            </a:pPr>
            <a:r>
              <a:rPr lang="ru-RU" sz="1600" b="1" dirty="0" smtClean="0"/>
              <a:t>Луна во тьму свой теплый отблеск сеет,</a:t>
            </a:r>
          </a:p>
          <a:p>
            <a:pPr algn="r">
              <a:buNone/>
            </a:pPr>
            <a:r>
              <a:rPr lang="ru-RU" sz="1600" b="1" dirty="0" smtClean="0"/>
              <a:t>И над болотом красный сумрак реет.</a:t>
            </a:r>
          </a:p>
          <a:p>
            <a:pPr algn="r">
              <a:buNone/>
            </a:pPr>
            <a:r>
              <a:rPr lang="ru-RU" sz="1600" b="1" dirty="0" smtClean="0"/>
              <a:t>Уж поздно – и такая тишина! </a:t>
            </a:r>
          </a:p>
          <a:p>
            <a:pPr algn="r">
              <a:buNone/>
            </a:pPr>
            <a:r>
              <a:rPr lang="ru-RU" sz="1600" b="1" dirty="0" smtClean="0"/>
              <a:t>Мне кажется, луна оцепенеет:</a:t>
            </a:r>
          </a:p>
          <a:p>
            <a:pPr algn="r">
              <a:buNone/>
            </a:pPr>
            <a:r>
              <a:rPr lang="ru-RU" sz="1600" b="1" dirty="0" smtClean="0"/>
              <a:t>Она как будто выросла со дна</a:t>
            </a:r>
          </a:p>
          <a:p>
            <a:pPr algn="r">
              <a:buNone/>
            </a:pPr>
            <a:r>
              <a:rPr lang="ru-RU" sz="1600" b="1" dirty="0" smtClean="0"/>
              <a:t>И допотопной линией краснеет.</a:t>
            </a:r>
          </a:p>
          <a:p>
            <a:pPr algn="r">
              <a:buNone/>
            </a:pPr>
            <a:r>
              <a:rPr lang="ru-RU" sz="1600" b="1" dirty="0" smtClean="0"/>
              <a:t>Но меркнут звезды. Даль озарена. </a:t>
            </a:r>
          </a:p>
          <a:p>
            <a:pPr algn="r">
              <a:buNone/>
            </a:pPr>
            <a:r>
              <a:rPr lang="ru-RU" sz="1600" b="1" dirty="0" smtClean="0"/>
              <a:t>Равнина вод на горизонте млеет,</a:t>
            </a:r>
          </a:p>
          <a:p>
            <a:pPr algn="r">
              <a:buNone/>
            </a:pPr>
            <a:r>
              <a:rPr lang="ru-RU" sz="1600" b="1" dirty="0" smtClean="0"/>
              <a:t>И в ней луна столбом отражена.</a:t>
            </a:r>
          </a:p>
          <a:p>
            <a:pPr algn="r">
              <a:buNone/>
            </a:pPr>
            <a:r>
              <a:rPr lang="ru-RU" sz="1600" b="1" dirty="0" smtClean="0"/>
              <a:t>Склонив лицо прозрачное, светлеет</a:t>
            </a:r>
          </a:p>
          <a:p>
            <a:pPr algn="r">
              <a:buNone/>
            </a:pPr>
            <a:r>
              <a:rPr lang="ru-RU" sz="1600" b="1" dirty="0" smtClean="0"/>
              <a:t>И грустно в воду смотрится она.</a:t>
            </a:r>
          </a:p>
          <a:p>
            <a:pPr algn="r">
              <a:buNone/>
            </a:pPr>
            <a:r>
              <a:rPr lang="ru-RU" sz="1600" b="1" dirty="0" smtClean="0"/>
              <a:t>Поет комар. Теплом и гнилью веет.</a:t>
            </a:r>
          </a:p>
          <a:p>
            <a:pPr algn="r">
              <a:buNone/>
            </a:pPr>
            <a:r>
              <a:rPr lang="ru-RU" sz="1600" b="1" dirty="0" smtClean="0"/>
              <a:t>И. А. Бунин </a:t>
            </a:r>
          </a:p>
        </p:txBody>
      </p:sp>
      <p:pic>
        <p:nvPicPr>
          <p:cNvPr id="2051" name="Picture 3" descr="C:\Users\DarkNeSs\Desktop\ни\лу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14340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ru-RU" dirty="0" smtClean="0"/>
              <a:t>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Радуга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smtClean="0"/>
              <a:t>-Кто из речки тянет воду,</a:t>
            </a:r>
          </a:p>
          <a:p>
            <a:pPr algn="r">
              <a:buNone/>
            </a:pPr>
            <a:r>
              <a:rPr lang="ru-RU" sz="1600" b="1" dirty="0" smtClean="0"/>
              <a:t>Из колодцев пьет неслышно,</a:t>
            </a:r>
          </a:p>
          <a:p>
            <a:pPr algn="r">
              <a:buNone/>
            </a:pPr>
            <a:r>
              <a:rPr lang="ru-RU" sz="1600" b="1" dirty="0" smtClean="0"/>
              <a:t>Из земли вбирает влагу?</a:t>
            </a:r>
          </a:p>
          <a:p>
            <a:pPr algn="r">
              <a:buNone/>
            </a:pPr>
            <a:r>
              <a:rPr lang="ru-RU" sz="1600" b="1" dirty="0" smtClean="0"/>
              <a:t>-Радуга из речки тянет,</a:t>
            </a:r>
          </a:p>
          <a:p>
            <a:pPr algn="r">
              <a:buNone/>
            </a:pPr>
            <a:r>
              <a:rPr lang="ru-RU" sz="1600" b="1" dirty="0" smtClean="0"/>
              <a:t>Из колодцев пьет неслышно,</a:t>
            </a:r>
          </a:p>
          <a:p>
            <a:pPr algn="r">
              <a:buNone/>
            </a:pPr>
            <a:r>
              <a:rPr lang="ru-RU" sz="1600" b="1" dirty="0" smtClean="0"/>
              <a:t>Из земли вбирает влагу.</a:t>
            </a:r>
          </a:p>
          <a:p>
            <a:pPr algn="r">
              <a:buNone/>
            </a:pPr>
            <a:r>
              <a:rPr lang="ru-RU" sz="1600" b="1" dirty="0" smtClean="0"/>
              <a:t>Эстонский эпос</a:t>
            </a:r>
          </a:p>
          <a:p>
            <a:pPr algn="r">
              <a:buNone/>
            </a:pPr>
            <a:r>
              <a:rPr lang="ru-RU" sz="1600" b="1" dirty="0" smtClean="0"/>
              <a:t> «</a:t>
            </a:r>
            <a:r>
              <a:rPr lang="ru-RU" sz="1600" b="1" dirty="0" err="1" smtClean="0"/>
              <a:t>Калевипоэг</a:t>
            </a:r>
            <a:r>
              <a:rPr lang="ru-RU" sz="1600" b="1" dirty="0" smtClean="0"/>
              <a:t>»</a:t>
            </a:r>
          </a:p>
          <a:p>
            <a:pPr algn="r">
              <a:buNone/>
            </a:pPr>
            <a:endParaRPr lang="ru-RU" sz="1600" b="1" dirty="0" smtClean="0"/>
          </a:p>
          <a:p>
            <a:pPr algn="r">
              <a:buFontTx/>
              <a:buChar char="-"/>
            </a:pPr>
            <a:endParaRPr lang="ru-RU" sz="1600" b="1" dirty="0"/>
          </a:p>
        </p:txBody>
      </p:sp>
      <p:pic>
        <p:nvPicPr>
          <p:cNvPr id="3074" name="Picture 2" descr="C:\Users\DarkNeSs\Desktop\ни\р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528641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Северное сияние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smtClean="0"/>
              <a:t>Ах, как играет этот Север!</a:t>
            </a:r>
          </a:p>
          <a:p>
            <a:pPr algn="r">
              <a:buNone/>
            </a:pPr>
            <a:r>
              <a:rPr lang="ru-RU" sz="1600" b="1" dirty="0" smtClean="0"/>
              <a:t>Ах, как пылает надо мной</a:t>
            </a:r>
          </a:p>
          <a:p>
            <a:pPr algn="r">
              <a:buNone/>
            </a:pPr>
            <a:r>
              <a:rPr lang="ru-RU" sz="1600" b="1" dirty="0" smtClean="0"/>
              <a:t>Разнообразных радуг веер</a:t>
            </a:r>
          </a:p>
          <a:p>
            <a:pPr algn="r">
              <a:buNone/>
            </a:pPr>
            <a:r>
              <a:rPr lang="ru-RU" sz="1600" b="1" dirty="0" smtClean="0"/>
              <a:t>В его короне ледяной.</a:t>
            </a:r>
          </a:p>
          <a:p>
            <a:pPr algn="r">
              <a:buNone/>
            </a:pPr>
            <a:r>
              <a:rPr lang="ru-RU" sz="1600" b="1" dirty="0" smtClean="0"/>
              <a:t>Ему, наверно, по натуре</a:t>
            </a:r>
          </a:p>
          <a:p>
            <a:pPr algn="r">
              <a:buNone/>
            </a:pPr>
            <a:r>
              <a:rPr lang="ru-RU" sz="1600" b="1" dirty="0" smtClean="0"/>
              <a:t>Холодной страсти красота,</a:t>
            </a:r>
          </a:p>
          <a:p>
            <a:pPr algn="r">
              <a:buNone/>
            </a:pPr>
            <a:r>
              <a:rPr lang="ru-RU" sz="1600" b="1" dirty="0" smtClean="0"/>
              <a:t>Усилием магнитной бури</a:t>
            </a:r>
          </a:p>
          <a:p>
            <a:pPr algn="r">
              <a:buNone/>
            </a:pPr>
            <a:r>
              <a:rPr lang="ru-RU" sz="1600" b="1" dirty="0" smtClean="0"/>
              <a:t>Преображенная в цвета…</a:t>
            </a:r>
          </a:p>
          <a:p>
            <a:pPr algn="r">
              <a:buNone/>
            </a:pPr>
            <a:r>
              <a:rPr lang="ru-RU" sz="1600" b="1" dirty="0" smtClean="0"/>
              <a:t>М.А. Дудин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098" name="Picture 2" descr="C:\Users\DarkNeSs\Desktop\ни\сия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550072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Звезды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smtClean="0"/>
              <a:t>Ищу я в этом мире сочетанья</a:t>
            </a:r>
          </a:p>
          <a:p>
            <a:pPr algn="r">
              <a:buNone/>
            </a:pPr>
            <a:r>
              <a:rPr lang="ru-RU" sz="1600" b="1" dirty="0" smtClean="0"/>
              <a:t>Прекрасного и вечного. Вдали</a:t>
            </a:r>
          </a:p>
          <a:p>
            <a:pPr algn="r">
              <a:buNone/>
            </a:pPr>
            <a:r>
              <a:rPr lang="ru-RU" sz="1600" b="1" dirty="0" smtClean="0"/>
              <a:t>Я вижу ночь: пески среди молчанья</a:t>
            </a:r>
          </a:p>
          <a:p>
            <a:pPr algn="r">
              <a:buNone/>
            </a:pPr>
            <a:r>
              <a:rPr lang="ru-RU" sz="1600" b="1" dirty="0" smtClean="0"/>
              <a:t>И звездный свет над сумраком земли.</a:t>
            </a:r>
          </a:p>
          <a:p>
            <a:pPr algn="r">
              <a:buNone/>
            </a:pPr>
            <a:r>
              <a:rPr lang="ru-RU" sz="1600" b="1" dirty="0" smtClean="0"/>
              <a:t>Как письмена, мерцают в тверди синей</a:t>
            </a:r>
          </a:p>
          <a:p>
            <a:pPr algn="r">
              <a:buNone/>
            </a:pPr>
            <a:r>
              <a:rPr lang="ru-RU" sz="1600" b="1" dirty="0" smtClean="0"/>
              <a:t>Плеяды, Вега, Марс и Орион.</a:t>
            </a:r>
          </a:p>
          <a:p>
            <a:pPr algn="r">
              <a:buNone/>
            </a:pPr>
            <a:r>
              <a:rPr lang="ru-RU" sz="1600" b="1" dirty="0" smtClean="0"/>
              <a:t>Люблю я их теченье над пустыней</a:t>
            </a:r>
          </a:p>
          <a:p>
            <a:pPr algn="r">
              <a:buNone/>
            </a:pPr>
            <a:r>
              <a:rPr lang="ru-RU" sz="1600" b="1" dirty="0" smtClean="0"/>
              <a:t>И тайный смысл их царственных имен!</a:t>
            </a:r>
          </a:p>
          <a:p>
            <a:pPr algn="r">
              <a:buNone/>
            </a:pPr>
            <a:r>
              <a:rPr lang="ru-RU" sz="1600" b="1" dirty="0" smtClean="0"/>
              <a:t>И. А. Бунин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5122" name="Picture 2" descr="C:\Users\DarkNeSs\Desktop\ни\звёз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07196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chemeClr val="tx1"/>
                </a:solidFill>
              </a:rPr>
              <a:t>Молнии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smtClean="0"/>
              <a:t>А затем прощалось лето</a:t>
            </a:r>
          </a:p>
          <a:p>
            <a:pPr algn="r">
              <a:buNone/>
            </a:pPr>
            <a:r>
              <a:rPr lang="ru-RU" sz="1600" b="1" dirty="0" smtClean="0"/>
              <a:t>С полустанком. Снявши шапку, </a:t>
            </a:r>
          </a:p>
          <a:p>
            <a:pPr algn="r">
              <a:buNone/>
            </a:pPr>
            <a:r>
              <a:rPr lang="ru-RU" sz="1600" b="1" dirty="0" smtClean="0"/>
              <a:t>Сто слепящих фотографий</a:t>
            </a:r>
          </a:p>
          <a:p>
            <a:pPr algn="r">
              <a:buNone/>
            </a:pPr>
            <a:r>
              <a:rPr lang="ru-RU" sz="1600" b="1" dirty="0" smtClean="0"/>
              <a:t>Ночью снял на память гром.</a:t>
            </a:r>
          </a:p>
          <a:p>
            <a:pPr algn="r">
              <a:buNone/>
            </a:pPr>
            <a:endParaRPr lang="ru-RU" sz="1600" b="1" dirty="0" smtClean="0"/>
          </a:p>
          <a:p>
            <a:pPr algn="r">
              <a:buNone/>
            </a:pPr>
            <a:r>
              <a:rPr lang="ru-RU" sz="1600" b="1" dirty="0" smtClean="0"/>
              <a:t>Меркла кисть сирени. В это</a:t>
            </a:r>
          </a:p>
          <a:p>
            <a:pPr algn="r">
              <a:buNone/>
            </a:pPr>
            <a:r>
              <a:rPr lang="ru-RU" sz="1600" b="1" dirty="0" smtClean="0"/>
              <a:t>Время он, нарвав охапку </a:t>
            </a:r>
          </a:p>
          <a:p>
            <a:pPr algn="r">
              <a:buNone/>
            </a:pPr>
            <a:r>
              <a:rPr lang="ru-RU" sz="1600" b="1" dirty="0" smtClean="0"/>
              <a:t>Молний, с поля ими трафил</a:t>
            </a:r>
          </a:p>
          <a:p>
            <a:pPr algn="r">
              <a:buNone/>
            </a:pPr>
            <a:r>
              <a:rPr lang="ru-RU" sz="1600" b="1" dirty="0" smtClean="0"/>
              <a:t>Озарить управский дом.</a:t>
            </a:r>
          </a:p>
          <a:p>
            <a:pPr algn="r">
              <a:buNone/>
            </a:pPr>
            <a:r>
              <a:rPr lang="ru-RU" sz="1600" b="1" dirty="0" smtClean="0"/>
              <a:t>Б. Л. Пастернак</a:t>
            </a:r>
          </a:p>
          <a:p>
            <a:pPr>
              <a:buNone/>
            </a:pPr>
            <a:endParaRPr lang="ru-RU" sz="1600" b="1" dirty="0" smtClean="0"/>
          </a:p>
        </p:txBody>
      </p:sp>
      <p:pic>
        <p:nvPicPr>
          <p:cNvPr id="6146" name="Picture 2" descr="C:\Users\DarkNeSs\Desktop\ни\мол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810132" cy="451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Огонь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smtClean="0"/>
              <a:t>Нет ничего грустней ночного</a:t>
            </a:r>
          </a:p>
          <a:p>
            <a:pPr algn="r">
              <a:buNone/>
            </a:pPr>
            <a:r>
              <a:rPr lang="ru-RU" sz="1600" b="1" dirty="0" smtClean="0"/>
              <a:t>Костра, забытого в бору.</a:t>
            </a:r>
          </a:p>
          <a:p>
            <a:pPr algn="r">
              <a:buNone/>
            </a:pPr>
            <a:r>
              <a:rPr lang="ru-RU" sz="1600" b="1" dirty="0" smtClean="0"/>
              <a:t>О, как дрожит он, потухая</a:t>
            </a:r>
          </a:p>
          <a:p>
            <a:pPr algn="r">
              <a:buNone/>
            </a:pPr>
            <a:r>
              <a:rPr lang="ru-RU" sz="1600" b="1" dirty="0" smtClean="0"/>
              <a:t>И разгораясь на ветру!</a:t>
            </a:r>
          </a:p>
          <a:p>
            <a:pPr algn="r">
              <a:buNone/>
            </a:pPr>
            <a:r>
              <a:rPr lang="ru-RU" sz="1600" b="1" dirty="0" smtClean="0"/>
              <a:t>Ночной холодный ветер с моря</a:t>
            </a:r>
          </a:p>
          <a:p>
            <a:pPr algn="r">
              <a:buNone/>
            </a:pPr>
            <a:r>
              <a:rPr lang="ru-RU" sz="1600" b="1" dirty="0" smtClean="0"/>
              <a:t>Внезапно залетает в бор:</a:t>
            </a:r>
          </a:p>
          <a:p>
            <a:pPr algn="r">
              <a:buNone/>
            </a:pPr>
            <a:r>
              <a:rPr lang="ru-RU" sz="1600" b="1" dirty="0" smtClean="0"/>
              <a:t>Он, бешено кружась, бросает</a:t>
            </a:r>
          </a:p>
          <a:p>
            <a:pPr algn="r">
              <a:buNone/>
            </a:pPr>
            <a:r>
              <a:rPr lang="ru-RU" sz="1600" b="1" dirty="0" smtClean="0"/>
              <a:t>В костер истлевший хвойный сор – </a:t>
            </a:r>
          </a:p>
          <a:p>
            <a:pPr algn="r">
              <a:buNone/>
            </a:pPr>
            <a:r>
              <a:rPr lang="ru-RU" sz="1600" b="1" dirty="0" smtClean="0"/>
              <a:t>И пламя вспыхивает жадно,</a:t>
            </a:r>
          </a:p>
          <a:p>
            <a:pPr algn="r">
              <a:buNone/>
            </a:pPr>
            <a:r>
              <a:rPr lang="ru-RU" sz="1600" b="1" dirty="0" smtClean="0"/>
              <a:t>И тьма, висевшая шатром,</a:t>
            </a:r>
          </a:p>
          <a:p>
            <a:pPr algn="r">
              <a:buNone/>
            </a:pPr>
            <a:r>
              <a:rPr lang="ru-RU" sz="1600" b="1" dirty="0" smtClean="0"/>
              <a:t>Вдруг затрепещет, открывая</a:t>
            </a:r>
          </a:p>
          <a:p>
            <a:pPr algn="r">
              <a:buNone/>
            </a:pPr>
            <a:r>
              <a:rPr lang="ru-RU" sz="1600" b="1" dirty="0" smtClean="0"/>
              <a:t>Стволы и ветви над костром.</a:t>
            </a:r>
          </a:p>
          <a:p>
            <a:pPr algn="r">
              <a:buNone/>
            </a:pPr>
            <a:r>
              <a:rPr lang="ru-RU" sz="1600" b="1" dirty="0" smtClean="0"/>
              <a:t>И. А. Бунин</a:t>
            </a:r>
            <a:endParaRPr lang="ru-RU" sz="1600" b="1" dirty="0"/>
          </a:p>
        </p:txBody>
      </p:sp>
      <p:pic>
        <p:nvPicPr>
          <p:cNvPr id="7170" name="Picture 2" descr="C:\Users\DarkNeSs\Desktop\ни\ог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1"/>
            <a:ext cx="4500594" cy="457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Свеча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err="1" smtClean="0"/>
              <a:t>Голубое</a:t>
            </a:r>
            <a:r>
              <a:rPr lang="ru-RU" sz="1600" b="1" dirty="0" smtClean="0"/>
              <a:t> основание,</a:t>
            </a:r>
          </a:p>
          <a:p>
            <a:pPr algn="r">
              <a:buNone/>
            </a:pPr>
            <a:r>
              <a:rPr lang="ru-RU" sz="1600" b="1" dirty="0" smtClean="0"/>
              <a:t>Золотое острие…</a:t>
            </a:r>
          </a:p>
          <a:p>
            <a:pPr algn="r">
              <a:buNone/>
            </a:pPr>
            <a:r>
              <a:rPr lang="ru-RU" sz="1600" b="1" dirty="0" smtClean="0"/>
              <a:t>Вспоминаю зимний вечер,</a:t>
            </a:r>
          </a:p>
          <a:p>
            <a:pPr algn="r">
              <a:buNone/>
            </a:pPr>
            <a:r>
              <a:rPr lang="ru-RU" sz="1600" b="1" dirty="0" smtClean="0"/>
              <a:t>Детство раннее мое.</a:t>
            </a:r>
          </a:p>
          <a:p>
            <a:pPr algn="r">
              <a:buNone/>
            </a:pPr>
            <a:r>
              <a:rPr lang="ru-RU" sz="1600" b="1" dirty="0" smtClean="0"/>
              <a:t>Заслонив свечу рукою,</a:t>
            </a:r>
          </a:p>
          <a:p>
            <a:pPr algn="r">
              <a:buNone/>
            </a:pPr>
            <a:r>
              <a:rPr lang="ru-RU" sz="1600" b="1" dirty="0" smtClean="0"/>
              <a:t>Снова вижу, как во мне </a:t>
            </a:r>
          </a:p>
          <a:p>
            <a:pPr algn="r">
              <a:buNone/>
            </a:pPr>
            <a:r>
              <a:rPr lang="ru-RU" sz="1600" b="1" dirty="0" smtClean="0"/>
              <a:t>Жизнь рубиновою кровью</a:t>
            </a:r>
          </a:p>
          <a:p>
            <a:pPr algn="r">
              <a:buNone/>
            </a:pPr>
            <a:r>
              <a:rPr lang="ru-RU" sz="1600" b="1" dirty="0" smtClean="0"/>
              <a:t>Нежно светит на огне.</a:t>
            </a:r>
          </a:p>
          <a:p>
            <a:pPr algn="r">
              <a:buNone/>
            </a:pPr>
            <a:r>
              <a:rPr lang="ru-RU" sz="1600" b="1" dirty="0" err="1" smtClean="0"/>
              <a:t>Голубое</a:t>
            </a:r>
            <a:r>
              <a:rPr lang="ru-RU" sz="1600" b="1" dirty="0" smtClean="0"/>
              <a:t> основание,</a:t>
            </a:r>
          </a:p>
          <a:p>
            <a:pPr algn="r">
              <a:buNone/>
            </a:pPr>
            <a:r>
              <a:rPr lang="ru-RU" sz="1600" b="1" dirty="0" smtClean="0"/>
              <a:t>Золотое остри …</a:t>
            </a:r>
          </a:p>
          <a:p>
            <a:pPr algn="r">
              <a:buNone/>
            </a:pPr>
            <a:r>
              <a:rPr lang="ru-RU" sz="1600" b="1" dirty="0" smtClean="0"/>
              <a:t>И. А. </a:t>
            </a:r>
            <a:r>
              <a:rPr lang="ru-RU" sz="1600" b="1" dirty="0" smtClean="0"/>
              <a:t>Б</a:t>
            </a:r>
            <a:r>
              <a:rPr lang="ru-RU" sz="1600" b="1" dirty="0" smtClean="0"/>
              <a:t>унин </a:t>
            </a:r>
            <a:endParaRPr lang="ru-RU" sz="1600" b="1" dirty="0"/>
          </a:p>
        </p:txBody>
      </p:sp>
      <p:pic>
        <p:nvPicPr>
          <p:cNvPr id="1026" name="Picture 2" descr="C:\Users\DarkNeSs\Desktop\48493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507209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63</TotalTime>
  <Words>462</Words>
  <Application>Microsoft Office PowerPoint</Application>
  <PresentationFormat>Экран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Солнце </vt:lpstr>
      <vt:lpstr>                        Луна</vt:lpstr>
      <vt:lpstr>                                Радуга</vt:lpstr>
      <vt:lpstr>Северное сияние</vt:lpstr>
      <vt:lpstr>                            Звезды</vt:lpstr>
      <vt:lpstr>                              Молнии</vt:lpstr>
      <vt:lpstr>                                   Огонь</vt:lpstr>
      <vt:lpstr>                                  Свеча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</dc:title>
  <dc:creator>DarkNeSs</dc:creator>
  <cp:lastModifiedBy>DarkNeSs</cp:lastModifiedBy>
  <cp:revision>7</cp:revision>
  <dcterms:created xsi:type="dcterms:W3CDTF">2016-11-21T11:50:40Z</dcterms:created>
  <dcterms:modified xsi:type="dcterms:W3CDTF">2016-11-21T12:59:09Z</dcterms:modified>
</cp:coreProperties>
</file>