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7" r:id="rId2"/>
    <p:sldId id="259" r:id="rId3"/>
    <p:sldId id="261" r:id="rId4"/>
    <p:sldId id="270" r:id="rId5"/>
    <p:sldId id="271" r:id="rId6"/>
    <p:sldId id="269" r:id="rId7"/>
    <p:sldId id="263" r:id="rId8"/>
    <p:sldId id="264" r:id="rId9"/>
    <p:sldId id="268" r:id="rId10"/>
    <p:sldId id="265" r:id="rId11"/>
    <p:sldId id="273" r:id="rId12"/>
    <p:sldId id="274" r:id="rId13"/>
    <p:sldId id="266" r:id="rId14"/>
    <p:sldId id="267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82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F578-DEE7-433C-B2AA-A5C17BAAEAAC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2D73-321D-4E77-AD33-E605FD4A0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F578-DEE7-433C-B2AA-A5C17BAAEAAC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2D73-321D-4E77-AD33-E605FD4A0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F578-DEE7-433C-B2AA-A5C17BAAEAAC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2D73-321D-4E77-AD33-E605FD4A0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F578-DEE7-433C-B2AA-A5C17BAAEAAC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2D73-321D-4E77-AD33-E605FD4A0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F578-DEE7-433C-B2AA-A5C17BAAEAAC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2D73-321D-4E77-AD33-E605FD4A0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F578-DEE7-433C-B2AA-A5C17BAAEAAC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2D73-321D-4E77-AD33-E605FD4A0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F578-DEE7-433C-B2AA-A5C17BAAEAAC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2D73-321D-4E77-AD33-E605FD4A0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F578-DEE7-433C-B2AA-A5C17BAAEAAC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2D73-321D-4E77-AD33-E605FD4A0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F578-DEE7-433C-B2AA-A5C17BAAEAAC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2D73-321D-4E77-AD33-E605FD4A0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F578-DEE7-433C-B2AA-A5C17BAAEAAC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2D73-321D-4E77-AD33-E605FD4A0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F578-DEE7-433C-B2AA-A5C17BAAEAAC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B72D73-321D-4E77-AD33-E605FD4A0E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D1F578-DEE7-433C-B2AA-A5C17BAAEAAC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B72D73-321D-4E77-AD33-E605FD4A0EA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64;&#1052;&#1054;%202013\&#1055;&#1056;&#1045;&#1044;&#1052;&#1045;&#1058;&#1053;&#1040;&#1071;%20&#1053;&#1045;&#1044;&#1045;&#1051;&#1071;\&#1054;&#1058;&#1050;&#1056;&#1067;&#1058;&#1067;&#1045;%20&#1059;&#1056;&#1054;&#1050;&#1048;\&#1057;&#1045;&#1051;&#1045;&#1064;&#1050;&#1054;&#1042;&#1040;\1.av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650888">
            <a:off x="5292080" y="2924944"/>
            <a:ext cx="3575841" cy="35758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836712"/>
            <a:ext cx="798083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Если хорошо заточен,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Все легко он режет очень.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Хлеб, картошку, свеклу, мясо,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Рыбу, яблоки и масло.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kval.ru/images/detailed/7/chaynik_zavarochniy_1_0L_bordoviy_keramika_Le_Creuset_F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5688632" cy="3962714"/>
          </a:xfrm>
          <a:prstGeom prst="rect">
            <a:avLst/>
          </a:prstGeom>
          <a:noFill/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4499992" y="4581128"/>
            <a:ext cx="144016" cy="6480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115616" y="2060848"/>
            <a:ext cx="1380692" cy="86295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211960" y="1196752"/>
            <a:ext cx="216024" cy="115212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4500562" y="1785926"/>
            <a:ext cx="2286016" cy="157163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372200" y="3068960"/>
            <a:ext cx="1368152" cy="57606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35896" y="501317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Дно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4716016" y="4941168"/>
            <a:ext cx="201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Донышко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20272" y="263691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Ручка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131840" y="764704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Крышка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7544" y="162880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Носик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img256.imageshack.us/img256/226/20100621544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828653"/>
            <a:ext cx="2677418" cy="3029347"/>
          </a:xfrm>
          <a:prstGeom prst="rect">
            <a:avLst/>
          </a:prstGeom>
          <a:noFill/>
        </p:spPr>
      </p:pic>
      <p:pic>
        <p:nvPicPr>
          <p:cNvPr id="6148" name="Picture 4" descr="http://www.irecommend.ru/sites/default/files/product-images/19156/p_k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460" y="764704"/>
            <a:ext cx="4860540" cy="388843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43608" y="692696"/>
            <a:ext cx="4047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Что </a:t>
            </a:r>
            <a:r>
              <a:rPr lang="ru-RU" sz="4800" b="1" dirty="0" smtClean="0"/>
              <a:t>лишнее?</a:t>
            </a:r>
            <a:endParaRPr lang="ru-RU" sz="4800" b="1" dirty="0"/>
          </a:p>
        </p:txBody>
      </p:sp>
      <p:pic>
        <p:nvPicPr>
          <p:cNvPr id="6146" name="Picture 2" descr="http://www.homeposuda.ru/foto1/022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412776"/>
            <a:ext cx="2880320" cy="2880320"/>
          </a:xfrm>
          <a:prstGeom prst="rect">
            <a:avLst/>
          </a:prstGeom>
          <a:noFill/>
        </p:spPr>
      </p:pic>
      <p:pic>
        <p:nvPicPr>
          <p:cNvPr id="6150" name="Picture 6" descr="http://deshevye-igrushki.ru/assets/images/14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906366"/>
            <a:ext cx="3135393" cy="2951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homeposuda.ru/foto1/022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692696"/>
            <a:ext cx="3672408" cy="367240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43608" y="692696"/>
            <a:ext cx="4047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Что </a:t>
            </a:r>
            <a:r>
              <a:rPr lang="ru-RU" sz="4800" b="1" dirty="0" smtClean="0"/>
              <a:t>лишнее?</a:t>
            </a:r>
            <a:endParaRPr lang="ru-RU" sz="4800" b="1" dirty="0"/>
          </a:p>
        </p:txBody>
      </p:sp>
      <p:pic>
        <p:nvPicPr>
          <p:cNvPr id="5122" name="Picture 2" descr="http://img256.imageshack.us/img256/226/20100621544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284984"/>
            <a:ext cx="2915816" cy="3299080"/>
          </a:xfrm>
          <a:prstGeom prst="rect">
            <a:avLst/>
          </a:prstGeom>
          <a:noFill/>
        </p:spPr>
      </p:pic>
      <p:pic>
        <p:nvPicPr>
          <p:cNvPr id="5124" name="Picture 4" descr="http://www.zolota-rybka.com.ua/images/products/xuz_C0803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44824"/>
            <a:ext cx="2808313" cy="1645496"/>
          </a:xfrm>
          <a:prstGeom prst="rect">
            <a:avLst/>
          </a:prstGeom>
          <a:noFill/>
        </p:spPr>
      </p:pic>
      <p:pic>
        <p:nvPicPr>
          <p:cNvPr id="5126" name="Picture 6" descr="http://www.suvenirow.ru/admin/pictures/89871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717032"/>
            <a:ext cx="2801888" cy="2801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96752"/>
            <a:ext cx="889248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Расскажи о 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предмете</a:t>
            </a: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это?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Какая 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она?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на ней нарисовано?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чего она нужна?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:\посуда\678742179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140968"/>
            <a:ext cx="2604828" cy="347310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28728" y="1142984"/>
            <a:ext cx="552048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 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1. Очистить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2. Вымыть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3. Прополоскать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Высушить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. Убрать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573016"/>
            <a:ext cx="3026640" cy="3026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764704"/>
            <a:ext cx="7274684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Он пыхтит, как паровоз,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Важно кверху держит нос.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Пошумит, остепенится,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Пригласит чайку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напиться.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0688"/>
            <a:ext cx="6781344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Сладким сахаром полна, 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К чаю подаётся,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Ты конечно догадался, 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Как она зовется. </a:t>
            </a:r>
          </a:p>
          <a:p>
            <a:endParaRPr lang="ru-RU" dirty="0"/>
          </a:p>
        </p:txBody>
      </p:sp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582" y="3608452"/>
            <a:ext cx="5077418" cy="3249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928670"/>
            <a:ext cx="5286412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1142984"/>
            <a:ext cx="4976834" cy="4976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988840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0" b="1" dirty="0" smtClean="0">
                <a:solidFill>
                  <a:srgbClr val="C00000"/>
                </a:solidFill>
              </a:rPr>
              <a:t>досупа</a:t>
            </a:r>
            <a:endParaRPr lang="ru-RU" sz="16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268760"/>
            <a:ext cx="79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5</a:t>
            </a:r>
            <a:endParaRPr lang="ru-RU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1340768"/>
            <a:ext cx="7809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2</a:t>
            </a:r>
            <a:endParaRPr lang="ru-RU" sz="96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3563888" y="1340768"/>
            <a:ext cx="746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3</a:t>
            </a:r>
            <a:endParaRPr lang="ru-RU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1268760"/>
            <a:ext cx="8386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4</a:t>
            </a:r>
            <a:endParaRPr lang="ru-RU" sz="9600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1340768"/>
            <a:ext cx="5693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1</a:t>
            </a:r>
            <a:endParaRPr lang="ru-RU" sz="9600" dirty="0"/>
          </a:p>
        </p:txBody>
      </p:sp>
      <p:sp>
        <p:nvSpPr>
          <p:cNvPr id="9" name="TextBox 8"/>
          <p:cNvSpPr txBox="1"/>
          <p:nvPr/>
        </p:nvSpPr>
        <p:spPr>
          <a:xfrm>
            <a:off x="6588224" y="1484784"/>
            <a:ext cx="79541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/>
              <a:t>6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static.ozone.ru/multimedia/audio_cd_covers/1003199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3378">
            <a:off x="6358292" y="2575832"/>
            <a:ext cx="2239144" cy="279893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00364" y="857232"/>
            <a:ext cx="27798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Посуда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060848"/>
            <a:ext cx="23881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кухонная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1880" y="2204864"/>
            <a:ext cx="18309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чайная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2200" y="2132856"/>
            <a:ext cx="22815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столовая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1357290" y="2571744"/>
            <a:ext cx="2571768" cy="114300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3251191" y="2963859"/>
            <a:ext cx="2071702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4714876" y="2285992"/>
            <a:ext cx="2571768" cy="171451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radugavd.ru/d/63369/d/rda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3068960"/>
            <a:ext cx="3360548" cy="2091706"/>
          </a:xfrm>
          <a:prstGeom prst="rect">
            <a:avLst/>
          </a:prstGeom>
          <a:noFill/>
        </p:spPr>
      </p:pic>
      <p:pic>
        <p:nvPicPr>
          <p:cNvPr id="10244" name="Picture 4" descr="http://www.cs.washington.edu/acmw/images/teac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645024"/>
            <a:ext cx="1979376" cy="1524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 стрелкой 9"/>
          <p:cNvCxnSpPr/>
          <p:nvPr/>
        </p:nvCxnSpPr>
        <p:spPr>
          <a:xfrm rot="5400000">
            <a:off x="1071538" y="1785926"/>
            <a:ext cx="2500330" cy="192882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143240" y="642918"/>
            <a:ext cx="2070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Посуда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1628800"/>
            <a:ext cx="2395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деревянная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4128" y="1556792"/>
            <a:ext cx="1950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глиняная</a:t>
            </a:r>
          </a:p>
          <a:p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929190" y="1428736"/>
            <a:ext cx="1571636" cy="121444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3148334" y="2709527"/>
            <a:ext cx="2383713" cy="10788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084079" y="1571613"/>
            <a:ext cx="844980" cy="328614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3857620" y="2357430"/>
            <a:ext cx="3214710" cy="164307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214942" y="1214422"/>
            <a:ext cx="1643074" cy="42862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http://radikal.ua/data/upload/0fccf/04012/207bb889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4258948" cy="3654178"/>
          </a:xfrm>
          <a:prstGeom prst="rect">
            <a:avLst/>
          </a:prstGeom>
          <a:noFill/>
        </p:spPr>
      </p:pic>
      <p:pic>
        <p:nvPicPr>
          <p:cNvPr id="9220" name="Picture 4" descr="http://artinheart.ru/upload/posts/NV_0718%20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708920"/>
            <a:ext cx="4466861" cy="3350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img0.liveinternet.ru/images/attach/c/2/67/422/67422317_1291455470_posudadlyamikrovolnov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12776"/>
            <a:ext cx="3476650" cy="272358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857232"/>
            <a:ext cx="277486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металлическая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57818" y="857232"/>
            <a:ext cx="213391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стеклянная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3356992"/>
            <a:ext cx="2592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фарфоровая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3933056"/>
            <a:ext cx="27363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пластмассовая</a:t>
            </a:r>
            <a:r>
              <a:rPr lang="ru-RU" sz="3200" b="1" dirty="0" smtClean="0"/>
              <a:t> </a:t>
            </a:r>
            <a:br>
              <a:rPr lang="ru-RU" sz="3200" b="1" dirty="0" smtClean="0"/>
            </a:br>
            <a:endParaRPr lang="ru-RU" sz="3200" dirty="0" smtClean="0"/>
          </a:p>
          <a:p>
            <a:endParaRPr lang="ru-RU" dirty="0"/>
          </a:p>
        </p:txBody>
      </p:sp>
      <p:pic>
        <p:nvPicPr>
          <p:cNvPr id="10" name="Рисунок 9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437112"/>
            <a:ext cx="3522969" cy="2143140"/>
          </a:xfrm>
          <a:prstGeom prst="rect">
            <a:avLst/>
          </a:prstGeom>
        </p:spPr>
      </p:pic>
      <p:pic>
        <p:nvPicPr>
          <p:cNvPr id="8194" name="Picture 2" descr="http://news.rin.ru/pictures/29/2181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484784"/>
            <a:ext cx="2381250" cy="1714500"/>
          </a:xfrm>
          <a:prstGeom prst="rect">
            <a:avLst/>
          </a:prstGeom>
          <a:noFill/>
        </p:spPr>
      </p:pic>
      <p:pic>
        <p:nvPicPr>
          <p:cNvPr id="8196" name="Picture 4" descr="http://uaprom-image.s3.amazonaws.com/7466_w640_h640_zdobrushdfz_fotoforma_romanselena.jpg"/>
          <p:cNvPicPr>
            <a:picLocks noChangeAspect="1" noChangeArrowheads="1"/>
          </p:cNvPicPr>
          <p:nvPr/>
        </p:nvPicPr>
        <p:blipFill>
          <a:blip r:embed="rId5" cstate="print"/>
          <a:srcRect t="7870"/>
          <a:stretch>
            <a:fillRect/>
          </a:stretch>
        </p:blipFill>
        <p:spPr bwMode="auto">
          <a:xfrm>
            <a:off x="323528" y="4077072"/>
            <a:ext cx="3659899" cy="25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</TotalTime>
  <Words>128</Words>
  <Application>Microsoft Office PowerPoint</Application>
  <PresentationFormat>Экран (4:3)</PresentationFormat>
  <Paragraphs>48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Посуда</dc:title>
  <dc:creator>WE</dc:creator>
  <cp:lastModifiedBy>User</cp:lastModifiedBy>
  <cp:revision>21</cp:revision>
  <dcterms:created xsi:type="dcterms:W3CDTF">2012-11-26T18:43:04Z</dcterms:created>
  <dcterms:modified xsi:type="dcterms:W3CDTF">2012-11-29T18:03:38Z</dcterms:modified>
</cp:coreProperties>
</file>