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4FF9E-4864-4505-831C-810611362126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816F3E-2E33-4808-9DE4-956D821F4D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3"/>
            <a:ext cx="8459731" cy="68555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49103" y="1196752"/>
            <a:ext cx="2831209" cy="292934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0166" y="1556792"/>
            <a:ext cx="4161230" cy="30243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Инь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6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344816" cy="4569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Нужны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пары из каждой команды. 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Задание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под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музыку передать образ персонажей и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взаимодействие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между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ними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(название пар написано на листочке)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Протон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притяжения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отталкивания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Кристаллы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Газы</a:t>
            </a:r>
          </a:p>
          <a:p>
            <a:pPr marL="45720" indent="0">
              <a:buNone/>
            </a:pPr>
            <a:r>
              <a:rPr lang="ru-RU" b="1" cap="all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8087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38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 AMD</dc:creator>
  <cp:lastModifiedBy>admin AMD</cp:lastModifiedBy>
  <cp:revision>3</cp:revision>
  <dcterms:created xsi:type="dcterms:W3CDTF">2015-03-29T15:31:08Z</dcterms:created>
  <dcterms:modified xsi:type="dcterms:W3CDTF">2015-03-29T20:56:53Z</dcterms:modified>
</cp:coreProperties>
</file>