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FF9E-4864-4505-831C-810611362126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6F3E-2E33-4808-9DE4-956D821F4D2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FF9E-4864-4505-831C-810611362126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6F3E-2E33-4808-9DE4-956D821F4D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FF9E-4864-4505-831C-810611362126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6F3E-2E33-4808-9DE4-956D821F4D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FF9E-4864-4505-831C-810611362126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6F3E-2E33-4808-9DE4-956D821F4D2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FF9E-4864-4505-831C-810611362126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6F3E-2E33-4808-9DE4-956D821F4D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FF9E-4864-4505-831C-810611362126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6F3E-2E33-4808-9DE4-956D821F4D2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FF9E-4864-4505-831C-810611362126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6F3E-2E33-4808-9DE4-956D821F4D2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FF9E-4864-4505-831C-810611362126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6F3E-2E33-4808-9DE4-956D821F4D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FF9E-4864-4505-831C-810611362126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6F3E-2E33-4808-9DE4-956D821F4D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FF9E-4864-4505-831C-810611362126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6F3E-2E33-4808-9DE4-956D821F4D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FF9E-4864-4505-831C-810611362126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6F3E-2E33-4808-9DE4-956D821F4D2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A4FF9E-4864-4505-831C-810611362126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7816F3E-2E33-4808-9DE4-956D821F4D2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88640"/>
            <a:ext cx="4722726" cy="472272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27584" y="3140968"/>
            <a:ext cx="7560840" cy="306514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АНАКОНДА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9460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8159" y="548680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</a:rPr>
              <a:t>Из всех имеющихся на себе предметов, одежд, веревок, косынок, шнурков образовать самую длинную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команду</a:t>
            </a:r>
          </a:p>
          <a:p>
            <a:pPr marL="45720" indent="0" algn="ctr">
              <a:buNone/>
            </a:pPr>
            <a:endParaRPr lang="ru-RU" sz="4000" b="1" dirty="0"/>
          </a:p>
          <a:p>
            <a:pPr marL="45720" indent="0" algn="ctr">
              <a:buNone/>
            </a:pPr>
            <a:r>
              <a:rPr lang="ru-RU" sz="4000" b="1" dirty="0">
                <a:solidFill>
                  <a:schemeClr val="accent5">
                    <a:lumMod val="50000"/>
                  </a:schemeClr>
                </a:solidFill>
              </a:rPr>
              <a:t>Победитель тот, </a:t>
            </a: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чья </a:t>
            </a:r>
            <a:r>
              <a:rPr lang="ru-RU" sz="4000" b="1" dirty="0">
                <a:solidFill>
                  <a:schemeClr val="accent5">
                    <a:lumMod val="50000"/>
                  </a:schemeClr>
                </a:solidFill>
              </a:rPr>
              <a:t>команда окажется самой длинной</a:t>
            </a: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</a:p>
          <a:p>
            <a:pPr marL="45720" indent="0" algn="ctr">
              <a:buNone/>
            </a:pP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и правильно измерит </a:t>
            </a:r>
          </a:p>
          <a:p>
            <a:pPr marL="45720" indent="0" algn="ctr">
              <a:buNone/>
            </a:pP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длину своей команды!</a:t>
            </a:r>
            <a:endParaRPr lang="ru-RU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357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675" y="117693"/>
            <a:ext cx="878497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Можно измерять используя  старинную русскую меру:</a:t>
            </a:r>
          </a:p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версту, сажень, аршин, локоть, пядь и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вершок</a:t>
            </a:r>
          </a:p>
          <a:p>
            <a:pPr algn="ctr"/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Или же пользоваться </a:t>
            </a:r>
          </a:p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современными мерами:</a:t>
            </a:r>
          </a:p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м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етр, сантиметр, миллиметр, дециметр</a:t>
            </a:r>
          </a:p>
          <a:p>
            <a:pPr algn="ctr"/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Или совсем другими мерами измерения…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7277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</TotalTime>
  <Words>42</Words>
  <Application>Microsoft Office PowerPoint</Application>
  <PresentationFormat>Экран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Воздушный поток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 AMD</dc:creator>
  <cp:lastModifiedBy>admin AMD</cp:lastModifiedBy>
  <cp:revision>3</cp:revision>
  <dcterms:created xsi:type="dcterms:W3CDTF">2015-03-29T15:31:08Z</dcterms:created>
  <dcterms:modified xsi:type="dcterms:W3CDTF">2015-03-29T21:11:46Z</dcterms:modified>
</cp:coreProperties>
</file>