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56" r:id="rId4"/>
    <p:sldId id="282" r:id="rId5"/>
    <p:sldId id="258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4" r:id="rId17"/>
    <p:sldId id="271" r:id="rId18"/>
    <p:sldId id="275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76" r:id="rId27"/>
    <p:sldId id="277" r:id="rId28"/>
    <p:sldId id="278" r:id="rId29"/>
    <p:sldId id="290" r:id="rId30"/>
    <p:sldId id="291" r:id="rId31"/>
    <p:sldId id="292" r:id="rId32"/>
    <p:sldId id="29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3" autoAdjust="0"/>
    <p:restoredTop sz="94660"/>
  </p:normalViewPr>
  <p:slideViewPr>
    <p:cSldViewPr>
      <p:cViewPr varScale="1">
        <p:scale>
          <a:sx n="73" d="100"/>
          <a:sy n="73" d="100"/>
        </p:scale>
        <p:origin x="-6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44B5-880B-49CA-AB8C-814C60760F49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8CA2302-ED40-4C62-97B7-071F23B9A9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44B5-880B-49CA-AB8C-814C60760F49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A2302-ED40-4C62-97B7-071F23B9A9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44B5-880B-49CA-AB8C-814C60760F49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A2302-ED40-4C62-97B7-071F23B9A9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44B5-880B-49CA-AB8C-814C60760F49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8CA2302-ED40-4C62-97B7-071F23B9A9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44B5-880B-49CA-AB8C-814C60760F49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A2302-ED40-4C62-97B7-071F23B9A9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44B5-880B-49CA-AB8C-814C60760F49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A2302-ED40-4C62-97B7-071F23B9A9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44B5-880B-49CA-AB8C-814C60760F49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8CA2302-ED40-4C62-97B7-071F23B9A9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44B5-880B-49CA-AB8C-814C60760F49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A2302-ED40-4C62-97B7-071F23B9A9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44B5-880B-49CA-AB8C-814C60760F49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A2302-ED40-4C62-97B7-071F23B9A9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44B5-880B-49CA-AB8C-814C60760F49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A2302-ED40-4C62-97B7-071F23B9A9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F44B5-880B-49CA-AB8C-814C60760F49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A2302-ED40-4C62-97B7-071F23B9A9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CDF44B5-880B-49CA-AB8C-814C60760F49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8CA2302-ED40-4C62-97B7-071F23B9A9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edg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openxmlformats.org/officeDocument/2006/relationships/audio" Target="../media/media1.mp3"/><Relationship Id="rId1" Type="http://schemas.openxmlformats.org/officeDocument/2006/relationships/audio" Target="../media/media3.mp3"/><Relationship Id="rId6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microsoft.com/office/2007/relationships/media" Target="../media/media3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file:///C:\Documents%20and%20Settings\mar\&#1056;&#1072;&#1073;&#1086;&#1095;&#1080;&#1081;%20&#1089;&#1090;&#1086;&#1083;\betkhoven_-_vozdukh_(zaycev.net)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microsoft.com/office/2007/relationships/media" Target="file:///G:\1%20&#1089;&#1077;&#1085;&#1090;&#1103;&#1073;&#1088;&#1103;\betkhoven_-_vozdukh_(zaycev.net).mp3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2" Type="http://schemas.openxmlformats.org/officeDocument/2006/relationships/audio" Target="file:///F:\1%20&#1089;&#1077;&#1085;&#1090;&#1103;&#1073;&#1088;&#1103;\betkhoven_-_vozdukh_(zaycev.net)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2" Type="http://schemas.openxmlformats.org/officeDocument/2006/relationships/audio" Target="file:///F:\1%20&#1089;&#1077;&#1085;&#1090;&#1103;&#1073;&#1088;&#1103;\betkhoven_-_vozdukh_(zaycev.net)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tkhoven_-_vozdukh_(zaycev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3850" y="6093296"/>
            <a:ext cx="609600" cy="609600"/>
          </a:xfrm>
          <a:prstGeom prst="rect">
            <a:avLst/>
          </a:prstGeom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23850" y="260350"/>
            <a:ext cx="43211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0" dirty="0">
                <a:solidFill>
                  <a:srgbClr val="000000"/>
                </a:solidFill>
              </a:rPr>
              <a:t>Есть удивительный город, а в нём</a:t>
            </a:r>
          </a:p>
          <a:p>
            <a:r>
              <a:rPr lang="ru-RU" sz="2000" b="0" dirty="0">
                <a:solidFill>
                  <a:srgbClr val="000000"/>
                </a:solidFill>
              </a:rPr>
              <a:t>Жители ходят ночью, как днём.</a:t>
            </a:r>
          </a:p>
          <a:p>
            <a:r>
              <a:rPr lang="ru-RU" sz="2000" b="0" dirty="0">
                <a:solidFill>
                  <a:srgbClr val="000000"/>
                </a:solidFill>
              </a:rPr>
              <a:t>Белые ночи! Светлые очень!</a:t>
            </a:r>
          </a:p>
          <a:p>
            <a:r>
              <a:rPr lang="ru-RU" sz="2000" b="0" dirty="0">
                <a:solidFill>
                  <a:srgbClr val="000000"/>
                </a:solidFill>
              </a:rPr>
              <a:t>Кто пропустить это чудо захочет?</a:t>
            </a:r>
          </a:p>
        </p:txBody>
      </p:sp>
      <p:pic>
        <p:nvPicPr>
          <p:cNvPr id="10245" name="Picture 5" descr="32-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1989138"/>
            <a:ext cx="7080250" cy="4546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Города мира.Санкт-Петербург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в 1991 городу было возвращено его первоначальное название – Санкт-Петербург</a:t>
            </a:r>
            <a:endParaRPr lang="ru-RU" sz="2800" b="1" dirty="0"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na vaenga - malenkiy severnyy ray (zaycev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92434" y="6093296"/>
            <a:ext cx="609600" cy="609600"/>
          </a:xfrm>
          <a:prstGeom prst="rect">
            <a:avLst/>
          </a:prstGeom>
        </p:spPr>
      </p:pic>
      <p:pic>
        <p:nvPicPr>
          <p:cNvPr id="3" name="betkhoven_-_vozdukh_(zaycev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236296" y="5949280"/>
            <a:ext cx="609600" cy="609600"/>
          </a:xfrm>
          <a:prstGeom prst="rect">
            <a:avLst/>
          </a:prstGeom>
        </p:spPr>
      </p:pic>
      <p:sp>
        <p:nvSpPr>
          <p:cNvPr id="1028" name="AutoShape 4" descr="Виды Санкт-Петербурга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@дневники - Затуманенный разум"/>
          <p:cNvPicPr>
            <a:picLocks noChangeAspect="1" noChangeArrowheads="1"/>
          </p:cNvPicPr>
          <p:nvPr/>
        </p:nvPicPr>
        <p:blipFill>
          <a:blip r:embed="rId7" cstate="print">
            <a:lum bright="30000" contrast="-30000"/>
          </a:blip>
          <a:srcRect/>
          <a:stretch>
            <a:fillRect/>
          </a:stretch>
        </p:blipFill>
        <p:spPr bwMode="auto">
          <a:xfrm>
            <a:off x="0" y="0"/>
            <a:ext cx="9148572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7389" y="332656"/>
            <a:ext cx="860524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Шло время, все в нашем городе менялось…</a:t>
            </a:r>
          </a:p>
          <a:p>
            <a:endParaRPr lang="ru-RU" sz="32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endParaRPr lang="ru-RU" sz="32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Менялись люди, менялись дома, менялись названия…</a:t>
            </a:r>
          </a:p>
          <a:p>
            <a:endParaRPr lang="ru-RU" sz="32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endParaRPr lang="ru-RU" sz="32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Но есть то, что остается неизменным по сей день….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73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1291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69698" y="332656"/>
            <a:ext cx="4474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Monotype Corsiva" pitchFamily="66" charset="0"/>
              </a:rPr>
              <a:t>И сегодня мы </a:t>
            </a:r>
          </a:p>
          <a:p>
            <a:r>
              <a:rPr lang="ru-RU" sz="3600" dirty="0" smtClean="0">
                <a:latin typeface="Monotype Corsiva" pitchFamily="66" charset="0"/>
              </a:rPr>
              <a:t>Помним наших героев…</a:t>
            </a:r>
            <a:endParaRPr lang="ru-RU" sz="3600" dirty="0"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6a392b61220e4f6602ee7fb49bd5f65c16875683438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36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620688"/>
            <a:ext cx="4830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любуемся красотой мостов…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53105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849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41200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посещаем музеи…</a:t>
            </a:r>
            <a:endParaRPr lang="ru-RU" sz="4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562747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66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0"/>
            <a:ext cx="687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Гуляем по гранитным набережным…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veberlin170465warcoll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27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9992" y="260648"/>
            <a:ext cx="4535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Храним святые места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54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41" y="0"/>
            <a:ext cx="916684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68760"/>
            <a:ext cx="880709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b="1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Храним историю нашего             </a:t>
            </a:r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</a:rPr>
              <a:t>любимого города…</a:t>
            </a:r>
          </a:p>
          <a:p>
            <a:endParaRPr lang="ru-RU" sz="3600" b="1" dirty="0" smtClean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  <a:p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                                                                                                                           </a:t>
            </a:r>
          </a:p>
          <a:p>
            <a:endParaRPr lang="ru-RU" sz="3600" b="1" dirty="0" smtClean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  <a:p>
            <a:endParaRPr lang="ru-RU" sz="3600" b="1" dirty="0" smtClean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  <a:p>
            <a:endParaRPr lang="ru-RU" sz="3600" b="1" dirty="0" smtClean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  <a:p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                      </a:t>
            </a:r>
            <a:r>
              <a:rPr lang="ru-RU" sz="6600" b="1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И пишем новую…</a:t>
            </a:r>
            <a:endParaRPr lang="ru-RU" sz="6600" b="1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Самый северный город мира, России, США, на земл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4911" y="1196752"/>
            <a:ext cx="87815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Monotype Corsiva" pitchFamily="66" charset="0"/>
              </a:rPr>
              <a:t>И каким будет Санкт-Петербург в будущем зависит только от нас!</a:t>
            </a:r>
            <a:endParaRPr lang="ru-RU" sz="2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25602" name="AutoShape 2" descr="Свастика в оформлении Петербур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3541713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2677070"/>
            <a:ext cx="19694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rPr>
              <a:t>                                                                      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rPr>
              <a:t>ОД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rPr>
              <a:t>1 2 3 4    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588224" y="3984955"/>
            <a:ext cx="313300" cy="50405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11045" y="1014223"/>
            <a:ext cx="1660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ГОРЫ</a:t>
            </a:r>
            <a:endParaRPr lang="ru-RU" sz="4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16016" y="119007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644008" y="1013550"/>
            <a:ext cx="943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/>
              <a:t>ОД</a:t>
            </a:r>
          </a:p>
        </p:txBody>
      </p:sp>
    </p:spTree>
    <p:extLst>
      <p:ext uri="{BB962C8B-B14F-4D97-AF65-F5344CB8AC3E}">
        <p14:creationId xmlns:p14="http://schemas.microsoft.com/office/powerpoint/2010/main" xmlns="" val="208694517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etkhoven_-_vozdukh_(zaycev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4">
                  <p14:trim st="36601" end="112792.877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72400" y="5805264"/>
            <a:ext cx="304800" cy="304800"/>
          </a:xfrm>
          <a:prstGeom prst="rect">
            <a:avLst/>
          </a:prstGeom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4954587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0" dirty="0">
                <a:solidFill>
                  <a:srgbClr val="000000"/>
                </a:solidFill>
              </a:rPr>
              <a:t>Летнее чудо! Как же тут спать?</a:t>
            </a:r>
          </a:p>
          <a:p>
            <a:r>
              <a:rPr lang="ru-RU" sz="2000" b="0" dirty="0">
                <a:solidFill>
                  <a:srgbClr val="000000"/>
                </a:solidFill>
              </a:rPr>
              <a:t>Праздником надо те ночи назвать.</a:t>
            </a:r>
          </a:p>
          <a:p>
            <a:r>
              <a:rPr lang="ru-RU" sz="2000" b="0" dirty="0">
                <a:solidFill>
                  <a:srgbClr val="000000"/>
                </a:solidFill>
              </a:rPr>
              <a:t>Можно читать, можно играть,</a:t>
            </a:r>
          </a:p>
          <a:p>
            <a:r>
              <a:rPr lang="ru-RU" sz="2000" b="0" dirty="0">
                <a:solidFill>
                  <a:srgbClr val="000000"/>
                </a:solidFill>
              </a:rPr>
              <a:t>Можно совсем не ложиться в кровать…</a:t>
            </a:r>
          </a:p>
          <a:p>
            <a:r>
              <a:rPr lang="ru-RU" sz="2000" b="0" dirty="0">
                <a:solidFill>
                  <a:srgbClr val="000000"/>
                </a:solidFill>
              </a:rPr>
              <a:t>Если ты знаешь тот город, мой друг,</a:t>
            </a:r>
          </a:p>
          <a:p>
            <a:r>
              <a:rPr lang="ru-RU" sz="2000" b="0" dirty="0">
                <a:solidFill>
                  <a:srgbClr val="000000"/>
                </a:solidFill>
              </a:rPr>
              <a:t>Мне подскажи.</a:t>
            </a:r>
          </a:p>
          <a:p>
            <a:r>
              <a:rPr lang="ru-RU" sz="2000" b="0" dirty="0">
                <a:solidFill>
                  <a:srgbClr val="000000"/>
                </a:solidFill>
              </a:rPr>
              <a:t>Это -</a:t>
            </a:r>
          </a:p>
          <a:p>
            <a:endParaRPr lang="ru-RU" sz="2000" b="0" dirty="0">
              <a:solidFill>
                <a:srgbClr val="000000"/>
              </a:solidFill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84213" y="2781300"/>
            <a:ext cx="238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dirty="0"/>
              <a:t>Санкт -Петербург</a:t>
            </a:r>
          </a:p>
        </p:txBody>
      </p:sp>
      <p:pic>
        <p:nvPicPr>
          <p:cNvPr id="11272" name="Picture 8" descr="0100-46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3573463"/>
            <a:ext cx="4176712" cy="3114675"/>
          </a:xfrm>
          <a:prstGeom prst="rect">
            <a:avLst/>
          </a:prstGeom>
          <a:noFill/>
        </p:spPr>
      </p:pic>
      <p:pic>
        <p:nvPicPr>
          <p:cNvPr id="11275" name="Picture 11" descr="click?url=http%3A%2F%2Fww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060575"/>
            <a:ext cx="4248150" cy="2820988"/>
          </a:xfrm>
          <a:prstGeom prst="rect">
            <a:avLst/>
          </a:prstGeom>
          <a:noFill/>
        </p:spPr>
      </p:pic>
      <p:pic>
        <p:nvPicPr>
          <p:cNvPr id="7" name="betkhoven_-_vozdukh_(zaycev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391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268" grpId="0"/>
      <p:bldP spid="112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4378" y="2651769"/>
            <a:ext cx="1852613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016" y="4675832"/>
            <a:ext cx="16430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 smtClean="0">
              <a:latin typeface="Arial Black" pitchFamily="34" charset="0"/>
            </a:endParaRPr>
          </a:p>
          <a:p>
            <a:r>
              <a:rPr lang="ru-RU" sz="3200" dirty="0" smtClean="0">
                <a:latin typeface="Arial Black" pitchFamily="34" charset="0"/>
              </a:rPr>
              <a:t>   Е</a:t>
            </a:r>
          </a:p>
          <a:p>
            <a:r>
              <a:rPr lang="ru-RU" sz="3200" dirty="0" smtClean="0">
                <a:latin typeface="Arial Black" pitchFamily="34" charset="0"/>
              </a:rPr>
              <a:t>1 2 3</a:t>
            </a:r>
          </a:p>
          <a:p>
            <a:r>
              <a:rPr lang="ru-RU" sz="3200" dirty="0" smtClean="0">
                <a:latin typeface="Arial Black" pitchFamily="34" charset="0"/>
              </a:rPr>
              <a:t> 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4922053"/>
            <a:ext cx="1285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latin typeface="Arial Black" pitchFamily="34" charset="0"/>
              </a:rPr>
              <a:t>А</a:t>
            </a:r>
            <a:endParaRPr lang="ru-RU" sz="9600" dirty="0">
              <a:latin typeface="Arial Black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71600" y="5733256"/>
            <a:ext cx="374953" cy="43204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5004048" y="1700808"/>
            <a:ext cx="2313454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А</a:t>
            </a:r>
            <a:endParaRPr lang="ru-RU" sz="28700" b="1" dirty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8718" y="3861048"/>
            <a:ext cx="74411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НЕ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1124744"/>
            <a:ext cx="14398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Р А К</a:t>
            </a:r>
            <a:endParaRPr lang="ru-RU" sz="4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91609" y="1293440"/>
            <a:ext cx="3600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24606" y="1124997"/>
            <a:ext cx="494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19872" y="1144419"/>
            <a:ext cx="4876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6016" y="1144419"/>
            <a:ext cx="8563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НЕ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88718" y="1144419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32832" y="1152567"/>
            <a:ext cx="4876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xmlns="" val="309321922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  <p:bldP spid="12" grpId="0"/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31640" y="2348880"/>
            <a:ext cx="33226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60032" y="2634171"/>
            <a:ext cx="344007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2079" y="908720"/>
            <a:ext cx="3494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/>
              <a:t>ФОНТАНКА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xmlns="" val="165543062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67233" y="2420888"/>
            <a:ext cx="5493990" cy="349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2564904"/>
            <a:ext cx="5045805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Триста лет тому назад </a:t>
            </a:r>
          </a:p>
          <a:p>
            <a:pPr algn="ctr"/>
            <a:r>
              <a:rPr lang="ru-RU" sz="2800" b="1" dirty="0" smtClean="0"/>
              <a:t>Был заложен этот град. </a:t>
            </a:r>
          </a:p>
          <a:p>
            <a:pPr algn="ctr"/>
            <a:r>
              <a:rPr lang="ru-RU" sz="2800" b="1" dirty="0" smtClean="0"/>
              <a:t>В Невской дельте, средь болот. </a:t>
            </a:r>
          </a:p>
          <a:p>
            <a:pPr algn="ctr"/>
            <a:r>
              <a:rPr lang="ru-RU" sz="2800" b="1" dirty="0" smtClean="0"/>
              <a:t>Здесь рождался русский флот. 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843808" y="1268760"/>
            <a:ext cx="354962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Санкт-Петербург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66349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75656" y="1532047"/>
            <a:ext cx="6167698" cy="462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2708920"/>
            <a:ext cx="4968551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Зимний дворец у Невы, посмотри!                                 </a:t>
            </a:r>
          </a:p>
          <a:p>
            <a:pPr algn="ctr"/>
            <a:r>
              <a:rPr lang="ru-RU" sz="2000" b="1" dirty="0" smtClean="0"/>
              <a:t> Жили когда-то в нём наши цари.                                   </a:t>
            </a:r>
          </a:p>
          <a:p>
            <a:pPr algn="ctr"/>
            <a:r>
              <a:rPr lang="ru-RU" sz="2000" b="1" dirty="0" smtClean="0"/>
              <a:t> Ну а сейчас в нём огромный музей,                                </a:t>
            </a:r>
          </a:p>
          <a:p>
            <a:pPr algn="ctr"/>
            <a:r>
              <a:rPr lang="ru-RU" sz="2000" b="1" dirty="0" smtClean="0"/>
              <a:t> Города гордость и Родины всей. 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669787" y="620688"/>
            <a:ext cx="2212465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Эрмитаж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363608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75656" y="1879953"/>
            <a:ext cx="5975002" cy="414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2060848"/>
            <a:ext cx="4572000" cy="37856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/>
              <a:t>Площадь эта главная,</a:t>
            </a:r>
          </a:p>
          <a:p>
            <a:pPr algn="ctr"/>
            <a:r>
              <a:rPr lang="ru-RU" sz="2000" b="1" dirty="0" smtClean="0"/>
              <a:t>Площадь эта славная. </a:t>
            </a:r>
          </a:p>
          <a:p>
            <a:pPr algn="ctr"/>
            <a:r>
              <a:rPr lang="ru-RU" sz="2000" b="1" dirty="0" smtClean="0"/>
              <a:t>Побывать на ней все рады: </a:t>
            </a:r>
          </a:p>
          <a:p>
            <a:pPr algn="ctr"/>
            <a:r>
              <a:rPr lang="ru-RU" sz="2000" b="1" dirty="0" smtClean="0"/>
              <a:t>Тут проводятся парады, </a:t>
            </a:r>
          </a:p>
          <a:p>
            <a:pPr algn="ctr"/>
            <a:r>
              <a:rPr lang="ru-RU" sz="2000" b="1" dirty="0" smtClean="0"/>
              <a:t>Проходят демонстранты, </a:t>
            </a:r>
          </a:p>
          <a:p>
            <a:pPr algn="ctr"/>
            <a:r>
              <a:rPr lang="ru-RU" sz="2000" b="1" dirty="0" smtClean="0"/>
              <a:t>Играют оркестранты. </a:t>
            </a:r>
          </a:p>
          <a:p>
            <a:pPr algn="ctr"/>
            <a:r>
              <a:rPr lang="ru-RU" sz="2000" b="1" dirty="0" smtClean="0"/>
              <a:t>Бывают здесь гуляния, </a:t>
            </a:r>
          </a:p>
          <a:p>
            <a:pPr algn="ctr"/>
            <a:r>
              <a:rPr lang="ru-RU" sz="2000" b="1" dirty="0" smtClean="0"/>
              <a:t>На лошадях катания. </a:t>
            </a:r>
          </a:p>
          <a:p>
            <a:pPr algn="ctr"/>
            <a:r>
              <a:rPr lang="ru-RU" sz="2000" b="1" dirty="0" smtClean="0"/>
              <a:t>Хоть она и старая, </a:t>
            </a:r>
          </a:p>
          <a:p>
            <a:pPr algn="ctr"/>
            <a:r>
              <a:rPr lang="ru-RU" sz="2000" b="1" dirty="0" smtClean="0"/>
              <a:t>Но выглядит, как новая, </a:t>
            </a:r>
          </a:p>
          <a:p>
            <a:pPr algn="ctr"/>
            <a:r>
              <a:rPr lang="ru-RU" sz="2000" b="1" dirty="0" smtClean="0"/>
              <a:t>Площадь наша главная </a:t>
            </a:r>
          </a:p>
          <a:p>
            <a:pPr algn="ctr"/>
            <a:r>
              <a:rPr lang="ru-RU" sz="2000" b="1" dirty="0" smtClean="0"/>
              <a:t>По имени …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91880" y="908720"/>
            <a:ext cx="2206053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Дворцовая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8298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2348880"/>
            <a:ext cx="3901261" cy="2862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Жил давно в России царь,</a:t>
            </a:r>
          </a:p>
          <a:p>
            <a:pPr algn="ctr"/>
            <a:r>
              <a:rPr lang="ru-RU" sz="2000" b="1" dirty="0" smtClean="0"/>
              <a:t>Очень мудрый государь.</a:t>
            </a:r>
          </a:p>
          <a:p>
            <a:pPr algn="ctr"/>
            <a:r>
              <a:rPr lang="ru-RU" sz="2000" b="1" dirty="0" smtClean="0"/>
              <a:t>Он на троне не сидел,</a:t>
            </a:r>
          </a:p>
          <a:p>
            <a:pPr algn="ctr"/>
            <a:r>
              <a:rPr lang="ru-RU" sz="2000" b="1" dirty="0" smtClean="0"/>
              <a:t>Делал за день по сто дел.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Одержал побед немало,</a:t>
            </a:r>
          </a:p>
          <a:p>
            <a:pPr algn="ctr"/>
            <a:r>
              <a:rPr lang="ru-RU" sz="2000" b="1" dirty="0" smtClean="0"/>
              <a:t>Мореходом был бывалым;</a:t>
            </a:r>
          </a:p>
          <a:p>
            <a:pPr algn="ctr"/>
            <a:r>
              <a:rPr lang="ru-RU" sz="2000" b="1" dirty="0" smtClean="0"/>
              <a:t>Он и плотник, и кузнец,</a:t>
            </a:r>
          </a:p>
          <a:p>
            <a:pPr algn="ctr"/>
            <a:r>
              <a:rPr lang="ru-RU" sz="2000" b="1" dirty="0" smtClean="0"/>
              <a:t>               Кто был царь тот удалец?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111144" y="908720"/>
            <a:ext cx="1654620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Петр 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95936" y="2348880"/>
            <a:ext cx="21717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855264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51056" y="548680"/>
            <a:ext cx="7289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atin typeface="Monotype Corsiva" panose="03010101010201010101" pitchFamily="66" charset="0"/>
              </a:rPr>
              <a:t>А каким будет твой город?</a:t>
            </a:r>
            <a:endParaRPr lang="ru-RU" sz="5400" b="1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62" y="9521"/>
            <a:ext cx="9182767" cy="68484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260648"/>
            <a:ext cx="4665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Что изменится?</a:t>
            </a:r>
            <a:endParaRPr lang="ru-RU" sz="54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79" y="20828"/>
            <a:ext cx="9139682" cy="68371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20828"/>
            <a:ext cx="46554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А что сохранится?</a:t>
            </a:r>
            <a:endParaRPr lang="ru-RU" sz="4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97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638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tkhoven_-_vozdukh_(zaycev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147371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80312" y="5805264"/>
            <a:ext cx="609600" cy="609600"/>
          </a:xfrm>
          <a:prstGeom prst="rect">
            <a:avLst/>
          </a:prstGeom>
        </p:spPr>
      </p:pic>
      <p:pic>
        <p:nvPicPr>
          <p:cNvPr id="5" name="betkhoven_-_vozdukh_(zaycev.net).mp3">
            <a:hlinkClick r:id="" action="ppaction://media"/>
          </p:cNvPr>
          <p:cNvPicPr>
            <a:picLocks noChangeAspect="1"/>
          </p:cNvPicPr>
          <p:nvPr>
            <a:audioFile r:link="rId2"/>
            <p:extLst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Рисунок 3" descr="816765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412776"/>
            <a:ext cx="8458200" cy="1222375"/>
          </a:xfrm>
        </p:spPr>
        <p:txBody>
          <a:bodyPr>
            <a:normAutofit/>
          </a:bodyPr>
          <a:lstStyle/>
          <a:p>
            <a:r>
              <a:rPr lang="ru-RU" dirty="0"/>
              <a:t>«Мой город Санкт-Петербург: путешествие в будущее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9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5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679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91" y="0"/>
            <a:ext cx="9149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902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tkhoven_-_vozdukh_(zaycev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147371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80312" y="5805264"/>
            <a:ext cx="609600" cy="609600"/>
          </a:xfrm>
          <a:prstGeom prst="rect">
            <a:avLst/>
          </a:prstGeom>
        </p:spPr>
      </p:pic>
      <p:pic>
        <p:nvPicPr>
          <p:cNvPr id="5" name="betkhoven_-_vozdukh_(zaycev.net).mp3">
            <a:hlinkClick r:id="" action="ppaction://media"/>
          </p:cNvPr>
          <p:cNvPicPr>
            <a:picLocks noChangeAspect="1"/>
          </p:cNvPicPr>
          <p:nvPr>
            <a:audioFile r:link="rId2"/>
            <p:extLst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Рисунок 3" descr="816765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412776"/>
            <a:ext cx="8458200" cy="1222375"/>
          </a:xfrm>
        </p:spPr>
        <p:txBody>
          <a:bodyPr>
            <a:normAutofit/>
          </a:bodyPr>
          <a:lstStyle/>
          <a:p>
            <a:r>
              <a:rPr lang="ru-RU" dirty="0"/>
              <a:t>«Мой город Санкт-Петербург: путешествие в будущее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9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86874" y="2348880"/>
            <a:ext cx="5324475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32656"/>
            <a:ext cx="80648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Сказ о том, как наш город родился.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415268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Outskirts of St Petersburg near the Porcelain Factory -B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7158" y="285728"/>
            <a:ext cx="8572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Вернемся в прошлое…</a:t>
            </a: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algn="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Каким наш город был…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4797152"/>
            <a:ext cx="272061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solidFill>
                  <a:srgbClr val="002060"/>
                </a:solidFill>
                <a:latin typeface="Monotype Corsiva" pitchFamily="66" charset="0"/>
              </a:rPr>
              <a:t>18 век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20486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Санкт-Петербург сменил несколько имён. Первое название – «</a:t>
            </a:r>
            <a:r>
              <a:rPr lang="ru-RU" sz="2800" b="1" dirty="0" err="1" smtClean="0">
                <a:solidFill>
                  <a:srgbClr val="002060"/>
                </a:solidFill>
              </a:rPr>
              <a:t>Питербурх</a:t>
            </a:r>
            <a:r>
              <a:rPr lang="ru-RU" sz="2800" b="1" dirty="0" smtClean="0">
                <a:solidFill>
                  <a:srgbClr val="002060"/>
                </a:solidFill>
              </a:rPr>
              <a:t>» - сразу после закладки…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и фото &quot; Страница 3984 &quot; ALLDAY - народный сайт о дизай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36096" y="5013176"/>
            <a:ext cx="27206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solidFill>
                  <a:srgbClr val="002060"/>
                </a:solidFill>
                <a:latin typeface="Monotype Corsiva" pitchFamily="66" charset="0"/>
              </a:rPr>
              <a:t>19 век</a:t>
            </a:r>
            <a:endParaRPr lang="ru-RU" sz="88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 дальнейшем оно видоизменилось в «Санкт-Петербург», также первое время город называли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Петрополем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, а иногда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Петрополисом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Москва и Питер прошлого века в цветных фотографиях (12+24 фотографии) Webpark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9162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652120" y="4734342"/>
            <a:ext cx="37862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i="1" dirty="0" smtClean="0">
                <a:solidFill>
                  <a:srgbClr val="CC3300"/>
                </a:solidFill>
                <a:latin typeface="Monotype Corsiva" pitchFamily="66" charset="0"/>
              </a:rPr>
              <a:t>20 век</a:t>
            </a:r>
          </a:p>
          <a:p>
            <a:endParaRPr lang="ru-RU" sz="6600" i="1" dirty="0"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 </a:t>
            </a:r>
            <a:r>
              <a:rPr lang="ru-RU" sz="3200" b="1" dirty="0" smtClean="0">
                <a:solidFill>
                  <a:srgbClr val="CC3300"/>
                </a:solidFill>
                <a:latin typeface="Monotype Corsiva" pitchFamily="66" charset="0"/>
              </a:rPr>
              <a:t>В 1914 город стали именовать «Петроград». </a:t>
            </a:r>
            <a:endParaRPr lang="ru-RU" sz="3200" b="1" dirty="0">
              <a:solidFill>
                <a:srgbClr val="CC33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5845689_large_3365178_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314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980728"/>
            <a:ext cx="5679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atin typeface="Monotype Corsiva" pitchFamily="66" charset="0"/>
              </a:rPr>
              <a:t>Петроград - столица</a:t>
            </a:r>
            <a:endParaRPr lang="ru-RU" sz="5400" b="1" dirty="0"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vladtvru - Назад в ССС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516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915816" y="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В 1924, после смерти Ленина город переименовали в Ленинград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426</TotalTime>
  <Words>445</Words>
  <Application>Microsoft Office PowerPoint</Application>
  <PresentationFormat>Экран (4:3)</PresentationFormat>
  <Paragraphs>104</Paragraphs>
  <Slides>32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Трек</vt:lpstr>
      <vt:lpstr>Слайд 1</vt:lpstr>
      <vt:lpstr>Слайд 2</vt:lpstr>
      <vt:lpstr>«Мой город Санкт-Петербург: путешествие в будущее»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«Мой город Санкт-Петербург: путешествие в будущее»</vt:lpstr>
    </vt:vector>
  </TitlesOfParts>
  <Company>Lenovo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«Мой город Санкт-Петербург: путешествие в будущее»</dc:title>
  <dc:creator>Соколова</dc:creator>
  <cp:lastModifiedBy>Маренкова К.Е.</cp:lastModifiedBy>
  <cp:revision>43</cp:revision>
  <dcterms:created xsi:type="dcterms:W3CDTF">2014-08-26T16:26:25Z</dcterms:created>
  <dcterms:modified xsi:type="dcterms:W3CDTF">2014-08-29T13:11:00Z</dcterms:modified>
</cp:coreProperties>
</file>