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306" r:id="rId2"/>
    <p:sldId id="307" r:id="rId3"/>
    <p:sldId id="308" r:id="rId4"/>
    <p:sldId id="291" r:id="rId5"/>
    <p:sldId id="309" r:id="rId6"/>
    <p:sldId id="259" r:id="rId7"/>
    <p:sldId id="310" r:id="rId8"/>
    <p:sldId id="312" r:id="rId9"/>
    <p:sldId id="293" r:id="rId10"/>
    <p:sldId id="295" r:id="rId11"/>
    <p:sldId id="299" r:id="rId12"/>
    <p:sldId id="314" r:id="rId13"/>
    <p:sldId id="313" r:id="rId14"/>
    <p:sldId id="264" r:id="rId15"/>
    <p:sldId id="277" r:id="rId16"/>
    <p:sldId id="302" r:id="rId17"/>
    <p:sldId id="30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929" autoAdjust="0"/>
  </p:normalViewPr>
  <p:slideViewPr>
    <p:cSldViewPr>
      <p:cViewPr>
        <p:scale>
          <a:sx n="57" d="100"/>
          <a:sy n="57" d="100"/>
        </p:scale>
        <p:origin x="-31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010F7-390C-479F-B31C-95FD8A403AF5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16BC8-A26C-43E6-8841-B60DB13A0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75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16BC8-A26C-43E6-8841-B60DB13A0E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16BC8-A26C-43E6-8841-B60DB13A0E0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73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16BC8-A26C-43E6-8841-B60DB13A0E0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32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CBC8-ED56-4F95-8CA9-47FE7692CF63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C9EB-9F81-452E-81FE-4ECC860F660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CBC8-ED56-4F95-8CA9-47FE7692CF63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C9EB-9F81-452E-81FE-4ECC860F6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CBC8-ED56-4F95-8CA9-47FE7692CF63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C9EB-9F81-452E-81FE-4ECC860F6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CBC8-ED56-4F95-8CA9-47FE7692CF63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C9EB-9F81-452E-81FE-4ECC860F6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CBC8-ED56-4F95-8CA9-47FE7692CF63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C9EB-9F81-452E-81FE-4ECC860F660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CBC8-ED56-4F95-8CA9-47FE7692CF63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C9EB-9F81-452E-81FE-4ECC860F6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CBC8-ED56-4F95-8CA9-47FE7692CF63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C9EB-9F81-452E-81FE-4ECC860F6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CBC8-ED56-4F95-8CA9-47FE7692CF63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C9EB-9F81-452E-81FE-4ECC860F6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CBC8-ED56-4F95-8CA9-47FE7692CF63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C9EB-9F81-452E-81FE-4ECC860F6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CBC8-ED56-4F95-8CA9-47FE7692CF63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C9EB-9F81-452E-81FE-4ECC860F66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CBC8-ED56-4F95-8CA9-47FE7692CF63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CEC9EB-9F81-452E-81FE-4ECC860F660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91CBC8-ED56-4F95-8CA9-47FE7692CF63}" type="datetimeFigureOut">
              <a:rPr lang="ru-RU" smtClean="0"/>
              <a:t>26.04.2012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CEC9EB-9F81-452E-81FE-4ECC860F660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132856"/>
            <a:ext cx="78488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Модуль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«Азбука безопасности</a:t>
            </a:r>
            <a:r>
              <a:rPr lang="ru-RU" sz="4000" b="1" dirty="0"/>
              <a:t>»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ru-RU" sz="4000" b="1" dirty="0" smtClean="0"/>
              <a:t>Интегрированное </a:t>
            </a:r>
            <a:r>
              <a:rPr lang="ru-RU" sz="4000" b="1" dirty="0"/>
              <a:t>занятие</a:t>
            </a:r>
            <a:r>
              <a:rPr lang="ru-RU" sz="4000" dirty="0"/>
              <a:t>.</a:t>
            </a:r>
            <a:r>
              <a:rPr lang="ru-RU" sz="4000" u="sng" dirty="0"/>
              <a:t> 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5157192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 класс</a:t>
            </a:r>
          </a:p>
          <a:p>
            <a:r>
              <a:rPr lang="ru-RU" dirty="0" smtClean="0"/>
              <a:t>учитель начальных классов        </a:t>
            </a:r>
            <a:r>
              <a:rPr lang="ru-RU" dirty="0" err="1" smtClean="0"/>
              <a:t>Ишгарина</a:t>
            </a:r>
            <a:r>
              <a:rPr lang="ru-RU" dirty="0" smtClean="0"/>
              <a:t> Р.Т.</a:t>
            </a:r>
          </a:p>
          <a:p>
            <a:r>
              <a:rPr lang="ru-RU" dirty="0" smtClean="0"/>
              <a:t>учитель физической культуры  Трухин А.П.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80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81 из 333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836712"/>
            <a:ext cx="5953125" cy="572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7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6984776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86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134 из 333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9436"/>
            <a:ext cx="5057923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1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749" y="1196752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Инструкция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Прочитайте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 обсудите в группе правила.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Из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предъявленных правил выберите  только те, которыми  будете пользоваться при катании на роликовых коньках.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Оформитель готовит буклет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копирует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раздаёт участникам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других групп.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Лидер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презентует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работу, используя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документ - камеру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2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776864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7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173 из 11739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4837"/>
            <a:ext cx="7848872" cy="5992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2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1MSDCF\DSC048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9" y="836712"/>
            <a:ext cx="7344816" cy="533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1MSDCF\DSC04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83636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4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9694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9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ollerostov.ru/images/stories/Azbuka/a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90968"/>
            <a:ext cx="4752528" cy="521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24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2" y="620688"/>
            <a:ext cx="8092040" cy="598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im4-tub-ru.yandex.net/i?id=483989192-04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888432" cy="191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ollerostov.ru/images/stories/Azbuka/a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44585"/>
            <a:ext cx="2868652" cy="4184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www.rollerostov.ru/images/stories/Azbuka/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446449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992888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liveinternet.ru/images/attach/2/6680/6680896_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7"/>
            <a:ext cx="6912768" cy="57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0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052736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Наколенники  </a:t>
            </a:r>
          </a:p>
          <a:p>
            <a:pPr lvl="0"/>
            <a:r>
              <a:rPr lang="ru-RU" sz="3600" b="1" dirty="0" smtClean="0"/>
              <a:t>Коньки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/>
              <a:t>Вытянуть язычок из ботинка.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/>
              <a:t> Задвинуть ногу в ботинок.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/>
              <a:t>Затянуть шнурки.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/>
              <a:t>Закрепить  пяточный ремень.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/>
              <a:t>Затянуть  </a:t>
            </a:r>
            <a:r>
              <a:rPr lang="ru-RU" sz="3600" dirty="0" err="1"/>
              <a:t>баклю</a:t>
            </a:r>
            <a:endParaRPr lang="ru-RU" sz="3600" dirty="0" smtClean="0"/>
          </a:p>
          <a:p>
            <a:pPr lvl="0"/>
            <a:r>
              <a:rPr lang="ru-RU" sz="3600" b="1" dirty="0" smtClean="0"/>
              <a:t>Налокотники </a:t>
            </a:r>
            <a:endParaRPr lang="ru-RU" sz="3600" dirty="0"/>
          </a:p>
          <a:p>
            <a:pPr lvl="0"/>
            <a:r>
              <a:rPr lang="ru-RU" sz="3600" b="1" dirty="0" smtClean="0"/>
              <a:t>Шлем </a:t>
            </a:r>
            <a:endParaRPr lang="ru-RU" sz="3600" dirty="0"/>
          </a:p>
          <a:p>
            <a:pPr lvl="0"/>
            <a:r>
              <a:rPr lang="ru-RU" sz="3600" b="1" dirty="0"/>
              <a:t>Защиту на кисти рук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54772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prstClr val="black"/>
                </a:solidFill>
              </a:rPr>
              <a:t>Экипировка роллера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9173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deshow.net/d/file/sports/2008-10/roller-skating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548680"/>
            <a:ext cx="6066556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71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554</TotalTime>
  <Words>95</Words>
  <Application>Microsoft Office PowerPoint</Application>
  <PresentationFormat>Экран (4:3)</PresentationFormat>
  <Paragraphs>27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USER</cp:lastModifiedBy>
  <cp:revision>29</cp:revision>
  <dcterms:created xsi:type="dcterms:W3CDTF">2012-04-15T12:29:10Z</dcterms:created>
  <dcterms:modified xsi:type="dcterms:W3CDTF">2012-04-26T14:05:50Z</dcterms:modified>
</cp:coreProperties>
</file>