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D6FE1-54E8-4B67-8B5A-8A1AE6EC769D}" type="datetimeFigureOut">
              <a:rPr lang="ru-RU" smtClean="0"/>
              <a:pPr/>
              <a:t>19.01.2013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A3D06-E9FC-4CD1-9017-705C9AEB5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jpeg"/><Relationship Id="rId7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8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5984" y="150017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Сочетания </a:t>
            </a:r>
          </a:p>
          <a:p>
            <a:pPr algn="ctr"/>
            <a:r>
              <a:rPr lang="ru-RU" sz="6000" b="1" i="1" dirty="0" err="1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жи</a:t>
            </a:r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ru-RU" sz="6000" b="1" i="1" dirty="0" err="1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ши</a:t>
            </a:r>
            <a:endParaRPr lang="ru-RU" sz="6000" b="1" i="1" dirty="0" smtClean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ru-RU" sz="6000" b="1" i="1" dirty="0" err="1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ча</a:t>
            </a:r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ru-RU" sz="6000" b="1" i="1" dirty="0" err="1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ща</a:t>
            </a:r>
            <a:endParaRPr lang="ru-RU" sz="6000" b="1" i="1" dirty="0" smtClean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ru-RU" sz="6000" b="1" i="1" dirty="0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чу – </a:t>
            </a:r>
            <a:r>
              <a:rPr lang="ru-RU" sz="6000" b="1" i="1" dirty="0" err="1" smtClean="0">
                <a:solidFill>
                  <a:srgbClr val="C00000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щу</a:t>
            </a:r>
            <a:endParaRPr lang="ru-RU" sz="6000" b="1" i="1" dirty="0">
              <a:solidFill>
                <a:srgbClr val="C00000"/>
              </a:solidFill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0_75449_9f6102d8_X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571480"/>
            <a:ext cx="905373" cy="1001397"/>
          </a:xfrm>
          <a:prstGeom prst="rect">
            <a:avLst/>
          </a:prstGeom>
        </p:spPr>
      </p:pic>
      <p:pic>
        <p:nvPicPr>
          <p:cNvPr id="7" name="Рисунок 6" descr="2cd1d84c42f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357166"/>
            <a:ext cx="1652885" cy="1814933"/>
          </a:xfrm>
          <a:prstGeom prst="rect">
            <a:avLst/>
          </a:prstGeom>
        </p:spPr>
      </p:pic>
      <p:pic>
        <p:nvPicPr>
          <p:cNvPr id="8" name="Рисунок 7" descr="0560ffda1a7c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4643446"/>
            <a:ext cx="1689422" cy="1712355"/>
          </a:xfrm>
          <a:prstGeom prst="rect">
            <a:avLst/>
          </a:prstGeom>
        </p:spPr>
      </p:pic>
      <p:pic>
        <p:nvPicPr>
          <p:cNvPr id="9" name="Рисунок 8" descr="ba542db26935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9454" y="4572008"/>
            <a:ext cx="1510009" cy="1621039"/>
          </a:xfrm>
          <a:prstGeom prst="rect">
            <a:avLst/>
          </a:prstGeom>
        </p:spPr>
      </p:pic>
      <p:pic>
        <p:nvPicPr>
          <p:cNvPr id="10" name="Рисунок 9" descr="fea5d3509b55f244ab1d8a9075171eeb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7620" y="5232603"/>
            <a:ext cx="1625397" cy="1625397"/>
          </a:xfrm>
          <a:prstGeom prst="rect">
            <a:avLst/>
          </a:prstGeom>
        </p:spPr>
      </p:pic>
      <p:pic>
        <p:nvPicPr>
          <p:cNvPr id="11" name="Рисунок 10" descr="0560ffda1a7c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496" y="285728"/>
            <a:ext cx="1127676" cy="1142984"/>
          </a:xfrm>
          <a:prstGeom prst="rect">
            <a:avLst/>
          </a:prstGeom>
        </p:spPr>
      </p:pic>
      <p:pic>
        <p:nvPicPr>
          <p:cNvPr id="12" name="Рисунок 11" descr="fea5d3509b55f244ab1d8a9075171eeb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7290" y="2357430"/>
            <a:ext cx="1625397" cy="1625397"/>
          </a:xfrm>
          <a:prstGeom prst="rect">
            <a:avLst/>
          </a:prstGeom>
        </p:spPr>
      </p:pic>
      <p:pic>
        <p:nvPicPr>
          <p:cNvPr id="13" name="Рисунок 12" descr="0_75449_9f6102d8_X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3143248"/>
            <a:ext cx="905373" cy="1001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pic>
        <p:nvPicPr>
          <p:cNvPr id="1026" name="Picture 2" descr="E:\Forest-14042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50"/>
            <a:ext cx="8358247" cy="5357850"/>
          </a:xfrm>
          <a:prstGeom prst="rect">
            <a:avLst/>
          </a:prstGeom>
          <a:noFill/>
        </p:spPr>
      </p:pic>
      <p:pic>
        <p:nvPicPr>
          <p:cNvPr id="1027" name="Picture 3" descr="E:\0_86148_fafae6aa_X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3857628"/>
            <a:ext cx="1595426" cy="1556154"/>
          </a:xfrm>
          <a:prstGeom prst="rect">
            <a:avLst/>
          </a:prstGeom>
          <a:noFill/>
        </p:spPr>
      </p:pic>
      <p:pic>
        <p:nvPicPr>
          <p:cNvPr id="10" name="Рисунок 9" descr="0_75449_9f6102d8_XL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4546" y="4677000"/>
            <a:ext cx="1262563" cy="1396471"/>
          </a:xfrm>
          <a:prstGeom prst="rect">
            <a:avLst/>
          </a:prstGeom>
        </p:spPr>
      </p:pic>
      <p:pic>
        <p:nvPicPr>
          <p:cNvPr id="11" name="Рисунок 10" descr="0560ffda1a7c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8759661">
            <a:off x="3351260" y="5414592"/>
            <a:ext cx="1570703" cy="1592025"/>
          </a:xfrm>
          <a:prstGeom prst="rect">
            <a:avLst/>
          </a:prstGeom>
        </p:spPr>
      </p:pic>
      <p:pic>
        <p:nvPicPr>
          <p:cNvPr id="12" name="Рисунок 11" descr="2cd1d84c42f7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4876" y="5357826"/>
            <a:ext cx="1366230" cy="1500174"/>
          </a:xfrm>
          <a:prstGeom prst="rect">
            <a:avLst/>
          </a:prstGeom>
        </p:spPr>
      </p:pic>
      <p:pic>
        <p:nvPicPr>
          <p:cNvPr id="13" name="Рисунок 12" descr="ba542db26935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14480" y="3357562"/>
            <a:ext cx="1938636" cy="2081183"/>
          </a:xfrm>
          <a:prstGeom prst="rect">
            <a:avLst/>
          </a:prstGeom>
        </p:spPr>
      </p:pic>
      <p:pic>
        <p:nvPicPr>
          <p:cNvPr id="14" name="Рисунок 13" descr="0560ffda1a7c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43570" y="5500702"/>
            <a:ext cx="1760860" cy="1784763"/>
          </a:xfrm>
          <a:prstGeom prst="rect">
            <a:avLst/>
          </a:prstGeom>
        </p:spPr>
      </p:pic>
      <p:pic>
        <p:nvPicPr>
          <p:cNvPr id="15" name="Рисунок 14" descr="95285044_Tuchi_43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-714404"/>
            <a:ext cx="6648450" cy="3076575"/>
          </a:xfrm>
          <a:prstGeom prst="rect">
            <a:avLst/>
          </a:prstGeom>
        </p:spPr>
      </p:pic>
      <p:pic>
        <p:nvPicPr>
          <p:cNvPr id="16" name="Рисунок 15" descr="95285044_Tuchi_43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57288" y="-285776"/>
            <a:ext cx="6648450" cy="3076575"/>
          </a:xfrm>
          <a:prstGeom prst="rect">
            <a:avLst/>
          </a:prstGeom>
        </p:spPr>
      </p:pic>
      <p:pic>
        <p:nvPicPr>
          <p:cNvPr id="17" name="Рисунок 16" descr="95285044_Tuchi_43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28926" y="-857280"/>
            <a:ext cx="6648450" cy="3076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7158" y="500042"/>
            <a:ext cx="1091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500042"/>
            <a:ext cx="1175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500042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500042"/>
            <a:ext cx="11496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ща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72198" y="500042"/>
            <a:ext cx="864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500958" y="500042"/>
            <a:ext cx="11267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щу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20" y="1428736"/>
            <a:ext cx="16430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лыжи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1428736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шишка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142873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туча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142873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чудо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2285992"/>
            <a:ext cx="1357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чаща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43636" y="2214554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чулок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0430" y="300037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6" y="2285992"/>
            <a:ext cx="114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жир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85918" y="2285992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шина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1428736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роща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58082" y="3000372"/>
            <a:ext cx="178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щурята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20" y="3000372"/>
            <a:ext cx="1785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живот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43438" y="2214554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чаща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43834" y="2214554"/>
            <a:ext cx="1500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щука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5918" y="300037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шипы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0" y="3000372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пища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929322" y="3000372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чучело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29422" y="1428736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щупальца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714356"/>
            <a:ext cx="842968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Карточка.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Задание: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Спиши, вставь пропущенные орфограммы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жи-ши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ча-ща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чу-щу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Щука. 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__вёт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пруду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Там же плавают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ер__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лещи. Прячутся рыбы от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Но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хитра. Она караулит свою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добы__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рыба хитрая.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 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71670" y="2786058"/>
            <a:ext cx="5373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9</cp:revision>
  <dcterms:created xsi:type="dcterms:W3CDTF">2013-01-18T15:02:24Z</dcterms:created>
  <dcterms:modified xsi:type="dcterms:W3CDTF">2013-01-19T14:11:04Z</dcterms:modified>
</cp:coreProperties>
</file>