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6" r:id="rId17"/>
    <p:sldId id="271" r:id="rId18"/>
    <p:sldId id="274" r:id="rId19"/>
    <p:sldId id="277" r:id="rId20"/>
    <p:sldId id="278" r:id="rId21"/>
    <p:sldId id="279" r:id="rId22"/>
    <p:sldId id="280" r:id="rId23"/>
    <p:sldId id="281" r:id="rId24"/>
    <p:sldId id="294" r:id="rId25"/>
    <p:sldId id="282" r:id="rId26"/>
    <p:sldId id="284" r:id="rId27"/>
    <p:sldId id="285" r:id="rId28"/>
    <p:sldId id="287" r:id="rId29"/>
    <p:sldId id="288" r:id="rId30"/>
    <p:sldId id="289" r:id="rId31"/>
    <p:sldId id="291" r:id="rId32"/>
    <p:sldId id="292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D1F"/>
    <a:srgbClr val="E13B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4" autoAdjust="0"/>
  </p:normalViewPr>
  <p:slideViewPr>
    <p:cSldViewPr>
      <p:cViewPr varScale="1">
        <p:scale>
          <a:sx n="85" d="100"/>
          <a:sy n="85" d="100"/>
        </p:scale>
        <p:origin x="-96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AAC2-96AE-4379-9716-E65D2E0A9B2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E39EF-1B8D-44B3-8113-ACFCFE1C3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39EF-1B8D-44B3-8113-ACFCFE1C33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8865-7D89-416E-8F47-53AA8AC47858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0912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Осень - славная пора</a:t>
            </a:r>
            <a:endParaRPr lang="ru-RU" sz="6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835696" cy="6858000"/>
          </a:xfrm>
        </p:spPr>
        <p:txBody>
          <a:bodyPr>
            <a:normAutofit/>
          </a:bodyPr>
          <a:lstStyle/>
          <a:p>
            <a:r>
              <a:rPr lang="ru-RU" sz="7200" b="1" i="1" dirty="0" err="1" smtClean="0"/>
              <a:t>н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о</a:t>
            </a:r>
            <a:br>
              <a:rPr lang="ru-RU" sz="7200" b="1" i="1" dirty="0" smtClean="0"/>
            </a:br>
            <a:r>
              <a:rPr lang="ru-RU" sz="7200" b="1" i="1" dirty="0" smtClean="0"/>
              <a:t>я</a:t>
            </a:r>
            <a:br>
              <a:rPr lang="ru-RU" sz="7200" b="1" i="1" dirty="0" smtClean="0"/>
            </a:br>
            <a:r>
              <a:rPr lang="ru-RU" sz="7200" b="1" i="1" dirty="0" smtClean="0"/>
              <a:t>б</a:t>
            </a:r>
            <a:br>
              <a:rPr lang="ru-RU" sz="7200" b="1" i="1" dirty="0" smtClean="0"/>
            </a:br>
            <a:r>
              <a:rPr lang="ru-RU" sz="7200" b="1" i="1" dirty="0" err="1" smtClean="0"/>
              <a:t>р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err="1" smtClean="0"/>
              <a:t>ь</a:t>
            </a:r>
            <a:endParaRPr lang="ru-RU" sz="72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730830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7"/>
            <a:ext cx="450963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</a:rPr>
              <a:t>осень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Чудно! Чудно! Бал открыт!</a:t>
            </a:r>
            <a:endParaRPr lang="ru-RU" sz="54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3000"/>
          </a:blip>
          <a:srcRect/>
          <a:stretch>
            <a:fillRect/>
          </a:stretch>
        </p:blipFill>
        <p:spPr bwMode="auto">
          <a:xfrm>
            <a:off x="0" y="-25249"/>
            <a:ext cx="9144000" cy="68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216024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Кто вкуснее? Кто нужней? </a:t>
            </a:r>
            <a:br>
              <a:rPr lang="ru-RU" sz="4800" b="1" i="1" dirty="0" smtClean="0"/>
            </a:br>
            <a:r>
              <a:rPr lang="ru-RU" sz="4800" b="1" i="1" dirty="0" smtClean="0"/>
              <a:t>Кто полезней?</a:t>
            </a:r>
            <a:endParaRPr lang="ru-RU" sz="4800" b="1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7"/>
            <a:ext cx="450963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</a:rPr>
              <a:t>осень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E14D1F"/>
                </a:solidFill>
              </a:rPr>
              <a:t>Осенний вальс</a:t>
            </a:r>
            <a:endParaRPr lang="ru-RU" sz="8800" b="1" i="1" dirty="0">
              <a:solidFill>
                <a:srgbClr val="E14D1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3407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0912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Осень - славная пора</a:t>
            </a:r>
            <a:endParaRPr lang="ru-RU" sz="6000" b="1" i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просто\Desktop\презентация\картинки\Новый рису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7020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23728" cy="6858000"/>
          </a:xfrm>
        </p:spPr>
        <p:txBody>
          <a:bodyPr>
            <a:noAutofit/>
          </a:bodyPr>
          <a:lstStyle/>
          <a:p>
            <a:r>
              <a:rPr lang="ru-RU" sz="5800" b="1" i="1" dirty="0" smtClean="0"/>
              <a:t>с</a:t>
            </a:r>
            <a:br>
              <a:rPr lang="ru-RU" sz="5800" b="1" i="1" dirty="0" smtClean="0"/>
            </a:br>
            <a:r>
              <a:rPr lang="ru-RU" sz="5800" b="1" i="1" dirty="0" smtClean="0"/>
              <a:t>е</a:t>
            </a:r>
            <a:br>
              <a:rPr lang="ru-RU" sz="5800" b="1" i="1" dirty="0" smtClean="0"/>
            </a:br>
            <a:r>
              <a:rPr lang="ru-RU" sz="5800" b="1" i="1" dirty="0" err="1" smtClean="0"/>
              <a:t>н</a:t>
            </a:r>
            <a:r>
              <a:rPr lang="ru-RU" sz="5800" b="1" i="1" dirty="0" smtClean="0"/>
              <a:t/>
            </a:r>
            <a:br>
              <a:rPr lang="ru-RU" sz="5800" b="1" i="1" dirty="0" smtClean="0"/>
            </a:br>
            <a:r>
              <a:rPr lang="ru-RU" sz="5800" b="1" i="1" dirty="0" smtClean="0"/>
              <a:t>т</a:t>
            </a:r>
            <a:br>
              <a:rPr lang="ru-RU" sz="5800" b="1" i="1" dirty="0" smtClean="0"/>
            </a:br>
            <a:r>
              <a:rPr lang="ru-RU" sz="5800" b="1" i="1" dirty="0" smtClean="0"/>
              <a:t>я</a:t>
            </a:r>
            <a:br>
              <a:rPr lang="ru-RU" sz="5800" b="1" i="1" dirty="0" smtClean="0"/>
            </a:br>
            <a:r>
              <a:rPr lang="ru-RU" sz="5800" b="1" i="1" dirty="0" smtClean="0"/>
              <a:t>б</a:t>
            </a:r>
            <a:br>
              <a:rPr lang="ru-RU" sz="5800" b="1" i="1" dirty="0" smtClean="0"/>
            </a:br>
            <a:r>
              <a:rPr lang="ru-RU" sz="5800" b="1" i="1" dirty="0" err="1" smtClean="0"/>
              <a:t>р</a:t>
            </a:r>
            <a:r>
              <a:rPr lang="ru-RU" sz="5800" b="1" i="1" dirty="0" smtClean="0"/>
              <a:t/>
            </a:r>
            <a:br>
              <a:rPr lang="ru-RU" sz="5800" b="1" i="1" dirty="0" smtClean="0"/>
            </a:br>
            <a:r>
              <a:rPr lang="ru-RU" sz="5800" b="1" i="1" dirty="0" err="1" smtClean="0"/>
              <a:t>ь</a:t>
            </a:r>
            <a:endParaRPr lang="ru-RU" sz="58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79712" cy="6858000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о</a:t>
            </a:r>
            <a:br>
              <a:rPr lang="ru-RU" sz="7200" b="1" i="1" dirty="0" smtClean="0"/>
            </a:br>
            <a:r>
              <a:rPr lang="ru-RU" sz="7200" b="1" i="1" dirty="0" smtClean="0"/>
              <a:t>к</a:t>
            </a:r>
            <a:br>
              <a:rPr lang="ru-RU" sz="7200" b="1" i="1" dirty="0" smtClean="0"/>
            </a:br>
            <a:r>
              <a:rPr lang="ru-RU" sz="7200" b="1" i="1" dirty="0" smtClean="0"/>
              <a:t>я</a:t>
            </a:r>
            <a:br>
              <a:rPr lang="ru-RU" sz="7200" b="1" i="1" dirty="0" smtClean="0"/>
            </a:br>
            <a:r>
              <a:rPr lang="ru-RU" sz="7200" b="1" i="1" dirty="0" smtClean="0"/>
              <a:t>б</a:t>
            </a:r>
            <a:br>
              <a:rPr lang="ru-RU" sz="7200" b="1" i="1" dirty="0" smtClean="0"/>
            </a:br>
            <a:r>
              <a:rPr lang="ru-RU" sz="7200" b="1" i="1" dirty="0" err="1" smtClean="0"/>
              <a:t>р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err="1" smtClean="0"/>
              <a:t>ь</a:t>
            </a:r>
            <a:endParaRPr lang="ru-RU" sz="72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29</Words>
  <Application>Microsoft Office PowerPoint</Application>
  <PresentationFormat>Экран (4:3)</PresentationFormat>
  <Paragraphs>11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Осень - славная пора</vt:lpstr>
      <vt:lpstr>Слайд 2</vt:lpstr>
      <vt:lpstr>Слайд 3</vt:lpstr>
      <vt:lpstr>Слайд 4</vt:lpstr>
      <vt:lpstr>с е н т я б р ь</vt:lpstr>
      <vt:lpstr>Слайд 6</vt:lpstr>
      <vt:lpstr>Слайд 7</vt:lpstr>
      <vt:lpstr>о к я б р ь</vt:lpstr>
      <vt:lpstr>Слайд 9</vt:lpstr>
      <vt:lpstr>Слайд 10</vt:lpstr>
      <vt:lpstr>н о я б р ь</vt:lpstr>
      <vt:lpstr>осень</vt:lpstr>
      <vt:lpstr>Слайд 13</vt:lpstr>
      <vt:lpstr>Чудно! Чудно! Бал открыт!</vt:lpstr>
      <vt:lpstr>Слайд 15</vt:lpstr>
      <vt:lpstr>Слайд 16</vt:lpstr>
      <vt:lpstr>Кто вкуснее? Кто нужней?  Кто полезней?</vt:lpstr>
      <vt:lpstr>осень</vt:lpstr>
      <vt:lpstr>Осенний вальс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Осень - славная пора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Зюлковская</dc:creator>
  <cp:lastModifiedBy>Зюлковская</cp:lastModifiedBy>
  <cp:revision>50</cp:revision>
  <dcterms:created xsi:type="dcterms:W3CDTF">2010-11-10T17:03:45Z</dcterms:created>
  <dcterms:modified xsi:type="dcterms:W3CDTF">2010-11-18T18:24:44Z</dcterms:modified>
</cp:coreProperties>
</file>