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8" r:id="rId2"/>
    <p:sldId id="282" r:id="rId3"/>
    <p:sldId id="269" r:id="rId4"/>
    <p:sldId id="270" r:id="rId5"/>
    <p:sldId id="273" r:id="rId6"/>
    <p:sldId id="274" r:id="rId7"/>
    <p:sldId id="275" r:id="rId8"/>
    <p:sldId id="277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B3FDD2-1E17-48F1-BCBE-454C989ECBA2}">
          <p14:sldIdLst>
            <p14:sldId id="268"/>
            <p14:sldId id="282"/>
            <p14:sldId id="269"/>
            <p14:sldId id="270"/>
            <p14:sldId id="273"/>
            <p14:sldId id="274"/>
            <p14:sldId id="275"/>
            <p14:sldId id="277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718" autoAdjust="0"/>
  </p:normalViewPr>
  <p:slideViewPr>
    <p:cSldViewPr>
      <p:cViewPr varScale="1">
        <p:scale>
          <a:sx n="89" d="100"/>
          <a:sy n="89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14AD77-2930-4715-90C9-B5695A49AB2C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168206-EC31-49C7-AE8D-B7F4285AA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45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A1F7-F212-4BB8-8CC2-93116D9AC1D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E273-BDCC-4F05-A169-9A6FD23EC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A72D-7788-4445-B4CC-40FFD4F65B1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427A-FF32-427A-8762-28263A39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C528-C949-4F71-829C-8FF15AC88ADB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6E37-F496-45EF-BF3C-814CB3870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4C05-F349-4F48-9015-398C84EF1192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D74C-219F-4197-8210-ADE703C1E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16F5-65A3-4112-866A-C22DFDE6D4E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287F-97AA-41EF-9E6F-DBECA7293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3671-8903-44EF-8507-85F58F05277A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54CC-ED4F-4054-9DE6-4DA00D825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8AA0-E020-444D-AF8D-EF0D5D3318B7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6993-7CD0-4F6F-8AA9-0B3096A51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8E04-38C9-427B-9948-EC1DE112A9B2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8EE7-EBE2-4B5D-B9DC-6B93D95F5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3068-87AC-4D92-8315-AD7F73C50C59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3273-E885-49C2-8671-C950E748C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89C0-50B3-4803-8714-54AE01D6BEC7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862B3-9FB9-4F2A-B610-878ECE5E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0296-9CD5-48AC-AE71-74F809F65A0D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F7F3-D061-44BA-B29E-2481B10F7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BF23B1-1C4A-4E22-A263-2EBDF553CB4C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86688-FB2A-4A87-9B9C-641FE673E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04" r:id="rId7"/>
    <p:sldLayoutId id="2147483711" r:id="rId8"/>
    <p:sldLayoutId id="2147483712" r:id="rId9"/>
    <p:sldLayoutId id="2147483703" r:id="rId10"/>
    <p:sldLayoutId id="214748370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066800"/>
            <a:ext cx="89154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Глобальная сеть</a:t>
            </a:r>
          </a:p>
          <a:p>
            <a:pPr algn="ctr" eaLnBrk="0" hangingPunct="0">
              <a:defRPr/>
            </a:pPr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INTERNET. </a:t>
            </a:r>
          </a:p>
          <a:p>
            <a:pPr algn="ctr" eaLnBrk="0" hangingPunct="0">
              <a:defRPr/>
            </a:pPr>
            <a:r>
              <a:rPr lang="ru-RU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Поиск информации</a:t>
            </a:r>
          </a:p>
          <a:p>
            <a:pPr algn="ctr" eaLnBrk="0" hangingPunct="0">
              <a:defRPr/>
            </a:pPr>
            <a:r>
              <a:rPr lang="ru-RU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ней.</a:t>
            </a:r>
          </a:p>
        </p:txBody>
      </p:sp>
    </p:spTree>
    <p:extLst>
      <p:ext uri="{BB962C8B-B14F-4D97-AF65-F5344CB8AC3E}">
        <p14:creationId xmlns:p14="http://schemas.microsoft.com/office/powerpoint/2010/main" val="2753571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Google window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34091"/>
            <a:ext cx="70922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96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3" descr="Rambler  window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0"/>
            <a:ext cx="709595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342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476672"/>
            <a:ext cx="8892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/>
              <a:t>ARPANET</a:t>
            </a:r>
            <a:r>
              <a:rPr lang="ru-RU" sz="4000" dirty="0"/>
              <a:t> (англ. </a:t>
            </a:r>
            <a:r>
              <a:rPr lang="ru-RU" sz="4000" dirty="0" err="1"/>
              <a:t>Advanced</a:t>
            </a:r>
            <a:r>
              <a:rPr lang="ru-RU" sz="4000" dirty="0"/>
              <a:t> </a:t>
            </a:r>
            <a:r>
              <a:rPr lang="ru-RU" sz="4000" dirty="0" err="1"/>
              <a:t>Research</a:t>
            </a:r>
            <a:r>
              <a:rPr lang="ru-RU" sz="4000" dirty="0"/>
              <a:t> </a:t>
            </a:r>
            <a:r>
              <a:rPr lang="ru-RU" sz="4000" dirty="0" err="1"/>
              <a:t>Projects</a:t>
            </a:r>
            <a:r>
              <a:rPr lang="ru-RU" sz="4000" dirty="0"/>
              <a:t> </a:t>
            </a:r>
            <a:r>
              <a:rPr lang="ru-RU" sz="4000" dirty="0" err="1"/>
              <a:t>Agency</a:t>
            </a:r>
            <a:r>
              <a:rPr lang="ru-RU" sz="4000" dirty="0"/>
              <a:t> </a:t>
            </a:r>
            <a:r>
              <a:rPr lang="ru-RU" sz="4000" dirty="0" err="1"/>
              <a:t>Network</a:t>
            </a:r>
            <a:r>
              <a:rPr lang="ru-RU" sz="4000" dirty="0"/>
              <a:t>) в 1969 году </a:t>
            </a:r>
            <a:endParaRPr lang="ru-RU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1922928"/>
            <a:ext cx="8567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Первый сервер ARPANET был установлен </a:t>
            </a:r>
            <a:r>
              <a:rPr lang="ru-RU" sz="4000" u="sng" dirty="0"/>
              <a:t>2 сентября 1969 года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356992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29 </a:t>
            </a:r>
            <a:r>
              <a:rPr lang="ru-RU" sz="4000" u="sng" dirty="0"/>
              <a:t>октября 1969 года в 21:00</a:t>
            </a:r>
            <a:r>
              <a:rPr lang="ru-RU" sz="4000" dirty="0"/>
              <a:t> </a:t>
            </a:r>
            <a:r>
              <a:rPr lang="ru-RU" sz="4000" dirty="0" smtClean="0"/>
              <a:t>на </a:t>
            </a:r>
            <a:r>
              <a:rPr lang="ru-RU" sz="4000" dirty="0"/>
              <a:t>расстоянии</a:t>
            </a:r>
            <a:r>
              <a:rPr lang="ru-RU" sz="4000" u="sng" dirty="0"/>
              <a:t> в 640 </a:t>
            </a:r>
            <a:r>
              <a:rPr lang="ru-RU" sz="4000" u="sng" dirty="0" smtClean="0"/>
              <a:t>км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77507" y="486916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«LOG</a:t>
            </a:r>
            <a:r>
              <a:rPr lang="ru-RU" sz="4000" dirty="0" smtClean="0"/>
              <a:t>»      </a:t>
            </a:r>
            <a:r>
              <a:rPr lang="en-US" sz="4000" dirty="0" smtClean="0"/>
              <a:t>LOGON</a:t>
            </a:r>
            <a:r>
              <a:rPr lang="ru-RU" sz="4000" dirty="0" smtClean="0"/>
              <a:t> (команда входа в систему)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7669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internet-top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8" y="1124744"/>
            <a:ext cx="884396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18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0" y="0"/>
            <a:ext cx="90348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4800" u="sng" dirty="0"/>
              <a:t>Интернет</a:t>
            </a:r>
            <a:r>
              <a:rPr lang="ru-RU" sz="4800" dirty="0"/>
              <a:t> - это глобальная компьютерная сеть, в которой локальные, региональные и корпоративные сети соединены между собой многочисленными каналами передачи информации с высокой пропускной способностью. </a:t>
            </a:r>
          </a:p>
        </p:txBody>
      </p:sp>
    </p:spTree>
    <p:extLst>
      <p:ext uri="{BB962C8B-B14F-4D97-AF65-F5344CB8AC3E}">
        <p14:creationId xmlns:p14="http://schemas.microsoft.com/office/powerpoint/2010/main" val="1217867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304800"/>
            <a:ext cx="6477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 1: Указание адреса страницы</a:t>
            </a:r>
          </a:p>
        </p:txBody>
      </p:sp>
      <p:pic>
        <p:nvPicPr>
          <p:cNvPr id="7172" name="Рисунок 4" descr="1 способ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" y="2060848"/>
            <a:ext cx="91440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 bwMode="auto">
          <a:xfrm>
            <a:off x="845539" y="2276872"/>
            <a:ext cx="8278688" cy="10668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48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0"/>
            <a:ext cx="8229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Способ 2: Передвижение по гиперссылкам</a:t>
            </a:r>
          </a:p>
        </p:txBody>
      </p:sp>
      <p:pic>
        <p:nvPicPr>
          <p:cNvPr id="8196" name="Рисунок 4" descr="способ 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40" b="528"/>
          <a:stretch/>
        </p:blipFill>
        <p:spPr bwMode="auto">
          <a:xfrm>
            <a:off x="0" y="2348880"/>
            <a:ext cx="91440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231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0" y="228600"/>
            <a:ext cx="67056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Способ 3: Обращение к поисковой системе</a:t>
            </a:r>
          </a:p>
        </p:txBody>
      </p:sp>
      <p:pic>
        <p:nvPicPr>
          <p:cNvPr id="9220" name="Рисунок 3" descr="ya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45" y="2284170"/>
            <a:ext cx="2677333" cy="112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9" descr="рамблер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11" y="4653136"/>
            <a:ext cx="346421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 descr="goog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2578"/>
            <a:ext cx="2614165" cy="98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48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0"/>
            <a:ext cx="78486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Поисковые системы</a:t>
            </a:r>
          </a:p>
        </p:txBody>
      </p:sp>
      <p:pic>
        <p:nvPicPr>
          <p:cNvPr id="11267" name="Рисунок 2" descr="ya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700808"/>
            <a:ext cx="1562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4" descr="goog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6056"/>
            <a:ext cx="1612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9" descr="рамблер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03180"/>
            <a:ext cx="19812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2907417" y="171192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/>
              <a:t> www. yandex.ru</a:t>
            </a:r>
            <a:endParaRPr lang="ru-RU" sz="3600" b="1" dirty="0"/>
          </a:p>
        </p:txBody>
      </p:sp>
      <p:sp>
        <p:nvSpPr>
          <p:cNvPr id="11272" name="Прямоугольник 12"/>
          <p:cNvSpPr>
            <a:spLocks noChangeArrowheads="1"/>
          </p:cNvSpPr>
          <p:nvPr/>
        </p:nvSpPr>
        <p:spPr bwMode="auto">
          <a:xfrm>
            <a:off x="2907417" y="3366056"/>
            <a:ext cx="403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600" b="1" dirty="0"/>
              <a:t> www. google.ru</a:t>
            </a:r>
            <a:endParaRPr lang="ru-RU" sz="3600" b="1" dirty="0"/>
          </a:p>
        </p:txBody>
      </p:sp>
      <p:sp>
        <p:nvSpPr>
          <p:cNvPr id="11273" name="Прямоугольник 13"/>
          <p:cNvSpPr>
            <a:spLocks noChangeArrowheads="1"/>
          </p:cNvSpPr>
          <p:nvPr/>
        </p:nvSpPr>
        <p:spPr bwMode="auto">
          <a:xfrm>
            <a:off x="2907417" y="500318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600" b="1" dirty="0"/>
              <a:t> www. rambler.ru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91190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Рисунок 3" descr="Yandex  window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70567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938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</TotalTime>
  <Words>112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компьютерные сети</dc:title>
  <dc:creator>четвертый</dc:creator>
  <cp:lastModifiedBy>Boss</cp:lastModifiedBy>
  <cp:revision>36</cp:revision>
  <dcterms:created xsi:type="dcterms:W3CDTF">2010-01-29T01:02:28Z</dcterms:created>
  <dcterms:modified xsi:type="dcterms:W3CDTF">2012-03-18T13:19:58Z</dcterms:modified>
</cp:coreProperties>
</file>